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7" r:id="rId1"/>
  </p:sldMasterIdLst>
  <p:notesMasterIdLst>
    <p:notesMasterId r:id="rId10"/>
  </p:notesMasterIdLst>
  <p:sldIdLst>
    <p:sldId id="256" r:id="rId2"/>
    <p:sldId id="257" r:id="rId3"/>
    <p:sldId id="261" r:id="rId4"/>
    <p:sldId id="268" r:id="rId5"/>
    <p:sldId id="269" r:id="rId6"/>
    <p:sldId id="270" r:id="rId7"/>
    <p:sldId id="271" r:id="rId8"/>
    <p:sldId id="27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B97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2978D-0AAF-4FD9-95FD-76023CD8D394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9D814-82C4-4F0D-ABD3-E49FF2D2D2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9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B57965B-BB27-4600-8104-35430A7972CF}" type="datetimeFigureOut">
              <a:rPr lang="en-US" smtClean="0"/>
              <a:pPr/>
              <a:t>20-Nov-15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82D32E5-07CB-4726-992F-67134A5E3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b="1" smtClean="0">
                <a:latin typeface="Arial" pitchFamily="34" charset="0"/>
                <a:cs typeface="Arial" pitchFamily="34" charset="0"/>
              </a:rPr>
              <a:t>Kretanje platforme pri laserskoj obradi lima</a:t>
            </a:r>
            <a:endParaRPr lang="en-US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852936"/>
            <a:ext cx="8062912" cy="1752600"/>
          </a:xfrm>
        </p:spPr>
        <p:txBody>
          <a:bodyPr/>
          <a:lstStyle/>
          <a:p>
            <a:pPr algn="l"/>
            <a:r>
              <a:rPr lang="sr-Latn-RS" b="1" dirty="0" smtClean="0"/>
              <a:t>Grupa: </a:t>
            </a:r>
            <a:endParaRPr lang="sr-Latn-RS" b="1" dirty="0" smtClean="0"/>
          </a:p>
          <a:p>
            <a:pPr algn="l"/>
            <a:r>
              <a:rPr lang="sr-Latn-RS" b="1" dirty="0" smtClean="0"/>
              <a:t>Projektni </a:t>
            </a:r>
            <a:r>
              <a:rPr lang="sr-Latn-RS" b="1" dirty="0" smtClean="0"/>
              <a:t>zadatak</a:t>
            </a:r>
          </a:p>
          <a:p>
            <a:pPr algn="l"/>
            <a:r>
              <a:rPr lang="sr-Latn-RS" b="1" dirty="0" err="1" smtClean="0"/>
              <a:t>Mehatronika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35280" cy="1577330"/>
          </a:xfrm>
        </p:spPr>
        <p:txBody>
          <a:bodyPr>
            <a:normAutofit/>
          </a:bodyPr>
          <a:lstStyle/>
          <a:p>
            <a:r>
              <a:rPr lang="sr-Latn-RS" sz="3200" b="1" smtClean="0"/>
              <a:t>Kako napraviti funkcionalno kompleksnu, kvalitetnu, dostupnu i ekonomčnu platform</a:t>
            </a:r>
            <a:r>
              <a:rPr lang="en-US" sz="3200" b="1" smtClean="0"/>
              <a:t>u</a:t>
            </a:r>
            <a:r>
              <a:rPr lang="en-US" sz="3200" b="1" smtClean="0">
                <a:latin typeface="Arial"/>
                <a:cs typeface="Arial"/>
              </a:rPr>
              <a:t>?</a:t>
            </a:r>
            <a:endParaRPr lang="en-US" sz="3200" b="1"/>
          </a:p>
        </p:txBody>
      </p:sp>
      <p:pic>
        <p:nvPicPr>
          <p:cNvPr id="4" name="Content Placeholder 3" descr="T_4003_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3" y="1988840"/>
            <a:ext cx="5067708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364088" y="2492896"/>
            <a:ext cx="33843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smtClean="0"/>
              <a:t>IDEJA:</a:t>
            </a:r>
          </a:p>
          <a:p>
            <a:r>
              <a:rPr lang="sr-Latn-RS" sz="2400" b="1" smtClean="0"/>
              <a:t>Pomoćno kretanje kod glodalice je naše glavno kretanje </a:t>
            </a:r>
          </a:p>
          <a:p>
            <a:r>
              <a:rPr lang="sr-Latn-RS" sz="2400" b="1" smtClean="0"/>
              <a:t>( pomeranje platforme ) kod laserske obrade.</a:t>
            </a:r>
            <a:endParaRPr lang="en-US" sz="2400" b="1"/>
          </a:p>
        </p:txBody>
      </p:sp>
      <p:pic>
        <p:nvPicPr>
          <p:cNvPr id="6" name="Picture 5" descr="UnderConstructi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4172322"/>
            <a:ext cx="2348050" cy="2685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35280" cy="1577330"/>
          </a:xfrm>
        </p:spPr>
        <p:txBody>
          <a:bodyPr>
            <a:normAutofit/>
          </a:bodyPr>
          <a:lstStyle/>
          <a:p>
            <a:r>
              <a:rPr lang="sr-Latn-RS" sz="3200" b="1" smtClean="0"/>
              <a:t>Kako napraviti funkcionalno kompleksnu, kvalitetnu, dostupnu i ekonomčnu platform</a:t>
            </a:r>
            <a:r>
              <a:rPr lang="en-US" sz="3200" b="1" smtClean="0"/>
              <a:t>u</a:t>
            </a:r>
            <a:r>
              <a:rPr lang="en-US" sz="3200" b="1" smtClean="0">
                <a:latin typeface="Arial"/>
                <a:cs typeface="Arial"/>
              </a:rPr>
              <a:t>?</a:t>
            </a:r>
            <a:endParaRPr lang="en-US" sz="3200" b="1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b="1" smtClean="0">
                <a:latin typeface="Arial" pitchFamily="34" charset="0"/>
                <a:cs typeface="Arial" pitchFamily="34" charset="0"/>
              </a:rPr>
              <a:t>Dimenzije platforme:</a:t>
            </a:r>
          </a:p>
          <a:p>
            <a:pPr lvl="1">
              <a:buFont typeface="Arial" pitchFamily="34" charset="0"/>
              <a:buChar char="•"/>
            </a:pPr>
            <a:r>
              <a:rPr lang="sr-Latn-RS" b="1" smtClean="0">
                <a:latin typeface="Arial" pitchFamily="34" charset="0"/>
                <a:cs typeface="Arial" pitchFamily="34" charset="0"/>
              </a:rPr>
              <a:t>Dužina: 2200mm</a:t>
            </a:r>
          </a:p>
          <a:p>
            <a:pPr lvl="1">
              <a:buFont typeface="Arial" pitchFamily="34" charset="0"/>
              <a:buChar char="•"/>
            </a:pPr>
            <a:r>
              <a:rPr lang="sr-Latn-RS" b="1" smtClean="0">
                <a:latin typeface="Arial" pitchFamily="34" charset="0"/>
                <a:cs typeface="Arial" pitchFamily="34" charset="0"/>
              </a:rPr>
              <a:t>Širina: 1200mm</a:t>
            </a:r>
          </a:p>
          <a:p>
            <a:r>
              <a:rPr lang="sr-Latn-RS" b="1" smtClean="0">
                <a:latin typeface="Arial" pitchFamily="34" charset="0"/>
                <a:cs typeface="Arial" pitchFamily="34" charset="0"/>
              </a:rPr>
              <a:t>Platforma: vakuumska – omogućava pričvršćivanje komada bez mehaničkih stezača.</a:t>
            </a:r>
          </a:p>
          <a:p>
            <a:pPr lvl="1">
              <a:buNone/>
            </a:pPr>
            <a:endParaRPr lang="sr-Latn-RS" b="1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sr-Latn-RS" b="1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/>
          </a:p>
        </p:txBody>
      </p:sp>
      <p:pic>
        <p:nvPicPr>
          <p:cNvPr id="4" name="Picture 3" descr="Vakuum-S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4437112"/>
            <a:ext cx="3168352" cy="2112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323528" y="5085184"/>
            <a:ext cx="2592288" cy="1584176"/>
          </a:xfrm>
          <a:prstGeom prst="rect">
            <a:avLst/>
          </a:prstGeom>
          <a:ln>
            <a:noFill/>
          </a:ln>
        </p:spPr>
        <p:txBody>
          <a:bodyPr vert="horz" anchor="t">
            <a:normAutofit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E12B97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sr-Latn-RS" sz="2800" b="1" smtClean="0">
                <a:solidFill>
                  <a:srgbClr val="E12B97"/>
                </a:solidFill>
                <a:latin typeface="Arial Black" pitchFamily="34" charset="0"/>
              </a:rPr>
              <a:t>PLC</a:t>
            </a:r>
            <a:endParaRPr kumimoji="0" lang="en-US" sz="2800" b="1" i="0" u="none" strike="noStrike" kern="1200" cap="none" spc="0" normalizeH="0" baseline="0" noProof="0" smtClean="0">
              <a:ln>
                <a:noFill/>
              </a:ln>
              <a:solidFill>
                <a:srgbClr val="E12B97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3528" y="5085184"/>
            <a:ext cx="2592288" cy="1584176"/>
          </a:xfrm>
          <a:prstGeom prst="roundRect">
            <a:avLst>
              <a:gd name="adj" fmla="val 3407"/>
            </a:avLst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23528" y="188640"/>
            <a:ext cx="5544616" cy="4320480"/>
          </a:xfrm>
          <a:prstGeom prst="roundRect">
            <a:avLst>
              <a:gd name="adj" fmla="val 1084"/>
            </a:avLst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51920" y="2348880"/>
            <a:ext cx="1872208" cy="1440160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28184" y="2348880"/>
            <a:ext cx="2520280" cy="2016224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7544" y="332656"/>
            <a:ext cx="1656184" cy="1368152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28184" y="5157192"/>
            <a:ext cx="2520280" cy="1440160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067944" y="332656"/>
            <a:ext cx="1656184" cy="1368152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67744" y="332656"/>
            <a:ext cx="1656184" cy="1368152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8" idx="2"/>
            <a:endCxn id="10" idx="0"/>
          </p:cNvCxnSpPr>
          <p:nvPr/>
        </p:nvCxnSpPr>
        <p:spPr>
          <a:xfrm>
            <a:off x="7488324" y="4365104"/>
            <a:ext cx="0" cy="792088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228184" y="188640"/>
            <a:ext cx="2520280" cy="1512168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52320" y="1700808"/>
            <a:ext cx="0" cy="648072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868144" y="908720"/>
            <a:ext cx="360040" cy="0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155470"/>
            <a:ext cx="1513932" cy="1477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Right Arrow 22"/>
          <p:cNvSpPr/>
          <p:nvPr/>
        </p:nvSpPr>
        <p:spPr>
          <a:xfrm>
            <a:off x="755576" y="980728"/>
            <a:ext cx="100811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urved Right Arrow 23"/>
          <p:cNvSpPr/>
          <p:nvPr/>
        </p:nvSpPr>
        <p:spPr>
          <a:xfrm>
            <a:off x="4283968" y="1052736"/>
            <a:ext cx="1152128" cy="50405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7544" y="3326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Translacija X</a:t>
            </a:r>
            <a:endParaRPr lang="en-US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67744" y="3326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Translacija Y</a:t>
            </a:r>
            <a:endParaRPr lang="en-US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Left Arrow 26"/>
          <p:cNvSpPr/>
          <p:nvPr/>
        </p:nvSpPr>
        <p:spPr>
          <a:xfrm>
            <a:off x="755576" y="1340768"/>
            <a:ext cx="1008112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Up Arrow 27"/>
          <p:cNvSpPr/>
          <p:nvPr/>
        </p:nvSpPr>
        <p:spPr>
          <a:xfrm>
            <a:off x="2843808" y="908720"/>
            <a:ext cx="21602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/>
        </p:nvSpPr>
        <p:spPr>
          <a:xfrm>
            <a:off x="3131840" y="908720"/>
            <a:ext cx="21602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067944" y="3326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Rotacija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30" descr="componentlm016_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708920"/>
            <a:ext cx="1656184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TextBox 31"/>
          <p:cNvSpPr txBox="1"/>
          <p:nvPr/>
        </p:nvSpPr>
        <p:spPr>
          <a:xfrm>
            <a:off x="6444208" y="11663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Prenosnici</a:t>
            </a:r>
            <a:endParaRPr lang="en-US" sz="2400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44208" y="227687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sr-Latn-RS" sz="2400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ođice</a:t>
            </a:r>
            <a:endParaRPr lang="en-US" sz="2400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33" descr="NPIC_8546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476672"/>
            <a:ext cx="1368152" cy="465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34" descr="opticki senzor na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5445223"/>
            <a:ext cx="1584176" cy="112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TextBox 35"/>
          <p:cNvSpPr txBox="1"/>
          <p:nvPr/>
        </p:nvSpPr>
        <p:spPr>
          <a:xfrm>
            <a:off x="6516216" y="515719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Senzori</a:t>
            </a:r>
            <a:endParaRPr lang="en-US" sz="2400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36" descr="yupcanik1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764704"/>
            <a:ext cx="1152128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7" descr="enkod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2420888"/>
            <a:ext cx="1368152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38" descr="zupcasta-letv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00192" y="980728"/>
            <a:ext cx="1224136" cy="67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Title 1"/>
          <p:cNvSpPr txBox="1">
            <a:spLocks/>
          </p:cNvSpPr>
          <p:nvPr/>
        </p:nvSpPr>
        <p:spPr>
          <a:xfrm>
            <a:off x="683568" y="3717032"/>
            <a:ext cx="489654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4400" b="1" i="0" u="none" strike="noStrike" kern="1200" cap="none" spc="0" normalizeH="0" baseline="0" noProof="0" smtClean="0">
                <a:ln>
                  <a:noFill/>
                </a:ln>
                <a:solidFill>
                  <a:srgbClr val="E12B97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Aktuator</a:t>
            </a: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E12B97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395536" y="3284984"/>
            <a:ext cx="345638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E12B97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Apsolutni enkoder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E12B97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2" name="Picture 41" descr="9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6200000">
            <a:off x="4288777" y="2056039"/>
            <a:ext cx="1008112" cy="1737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2420888"/>
            <a:ext cx="1584176" cy="968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" name="Title 1"/>
          <p:cNvSpPr txBox="1">
            <a:spLocks/>
          </p:cNvSpPr>
          <p:nvPr/>
        </p:nvSpPr>
        <p:spPr>
          <a:xfrm>
            <a:off x="4211960" y="3284984"/>
            <a:ext cx="158417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RS" sz="2800" b="1" smtClean="0">
                <a:solidFill>
                  <a:srgbClr val="E12B97"/>
                </a:solidFill>
                <a:latin typeface="Arial" pitchFamily="34" charset="0"/>
                <a:ea typeface="+mj-ea"/>
                <a:cs typeface="Arial" pitchFamily="34" charset="0"/>
              </a:rPr>
              <a:t>Moto</a:t>
            </a:r>
            <a:r>
              <a:rPr kumimoji="0" 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E12B97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r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E12B97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2411760" y="4509120"/>
            <a:ext cx="0" cy="576064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0" idx="1"/>
            <a:endCxn id="5" idx="3"/>
          </p:cNvCxnSpPr>
          <p:nvPr/>
        </p:nvCxnSpPr>
        <p:spPr>
          <a:xfrm flipH="1">
            <a:off x="2915816" y="5877272"/>
            <a:ext cx="3312368" cy="0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3" name="Rounded Rectangle 52"/>
          <p:cNvSpPr/>
          <p:nvPr/>
        </p:nvSpPr>
        <p:spPr>
          <a:xfrm>
            <a:off x="467544" y="2348880"/>
            <a:ext cx="3312368" cy="1440160"/>
          </a:xfrm>
          <a:prstGeom prst="roundRect">
            <a:avLst>
              <a:gd name="adj" fmla="val 1368"/>
            </a:avLst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4860032" y="1700808"/>
            <a:ext cx="0" cy="648072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4860032" y="2060848"/>
            <a:ext cx="0" cy="288032"/>
          </a:xfrm>
          <a:prstGeom prst="line">
            <a:avLst/>
          </a:prstGeom>
          <a:ln>
            <a:solidFill>
              <a:srgbClr val="E12B97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3059832" y="2060848"/>
            <a:ext cx="1800200" cy="0"/>
          </a:xfrm>
          <a:prstGeom prst="line">
            <a:avLst/>
          </a:prstGeom>
          <a:ln>
            <a:solidFill>
              <a:srgbClr val="E12B9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V="1">
            <a:off x="3059832" y="1700808"/>
            <a:ext cx="0" cy="360040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1331640" y="2060848"/>
            <a:ext cx="1728192" cy="0"/>
          </a:xfrm>
          <a:prstGeom prst="line">
            <a:avLst/>
          </a:prstGeom>
          <a:ln>
            <a:solidFill>
              <a:srgbClr val="E12B97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V="1">
            <a:off x="1331640" y="1700808"/>
            <a:ext cx="0" cy="360040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1043608" y="3789040"/>
            <a:ext cx="0" cy="1296144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323528" y="5085184"/>
            <a:ext cx="2592288" cy="1584176"/>
          </a:xfrm>
          <a:prstGeom prst="rect">
            <a:avLst/>
          </a:prstGeom>
          <a:ln>
            <a:noFill/>
          </a:ln>
        </p:spPr>
        <p:txBody>
          <a:bodyPr vert="horz" anchor="t">
            <a:normAutofit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E12B97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sr-Latn-RS" sz="2800" b="1" smtClean="0">
                <a:solidFill>
                  <a:srgbClr val="E12B97"/>
                </a:solidFill>
                <a:latin typeface="Arial Black" pitchFamily="34" charset="0"/>
              </a:rPr>
              <a:t>PLC</a:t>
            </a:r>
            <a:endParaRPr kumimoji="0" lang="en-US" sz="2800" b="1" i="0" u="none" strike="noStrike" kern="1200" cap="none" spc="0" normalizeH="0" baseline="0" noProof="0" smtClean="0">
              <a:ln>
                <a:noFill/>
              </a:ln>
              <a:solidFill>
                <a:srgbClr val="E12B97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3528" y="5085184"/>
            <a:ext cx="2592288" cy="1584176"/>
          </a:xfrm>
          <a:prstGeom prst="roundRect">
            <a:avLst>
              <a:gd name="adj" fmla="val 3407"/>
            </a:avLst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23528" y="188640"/>
            <a:ext cx="5544616" cy="4320480"/>
          </a:xfrm>
          <a:prstGeom prst="roundRect">
            <a:avLst>
              <a:gd name="adj" fmla="val 1084"/>
            </a:avLst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51920" y="2348880"/>
            <a:ext cx="1872208" cy="1440160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28184" y="2348880"/>
            <a:ext cx="2520280" cy="2016224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7544" y="332656"/>
            <a:ext cx="1656184" cy="1368152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28184" y="5157192"/>
            <a:ext cx="2520280" cy="1440160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067944" y="332656"/>
            <a:ext cx="1656184" cy="1368152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67744" y="332656"/>
            <a:ext cx="1656184" cy="1368152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8" idx="2"/>
            <a:endCxn id="10" idx="0"/>
          </p:cNvCxnSpPr>
          <p:nvPr/>
        </p:nvCxnSpPr>
        <p:spPr>
          <a:xfrm>
            <a:off x="7488324" y="4365104"/>
            <a:ext cx="0" cy="792088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228184" y="188640"/>
            <a:ext cx="2520280" cy="1512168"/>
          </a:xfrm>
          <a:prstGeom prst="rect">
            <a:avLst/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52320" y="1700808"/>
            <a:ext cx="0" cy="648072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868144" y="908720"/>
            <a:ext cx="360040" cy="0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155470"/>
            <a:ext cx="1513932" cy="1477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Right Arrow 22"/>
          <p:cNvSpPr/>
          <p:nvPr/>
        </p:nvSpPr>
        <p:spPr>
          <a:xfrm>
            <a:off x="755576" y="980728"/>
            <a:ext cx="100811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urved Right Arrow 23"/>
          <p:cNvSpPr/>
          <p:nvPr/>
        </p:nvSpPr>
        <p:spPr>
          <a:xfrm>
            <a:off x="4283968" y="1052736"/>
            <a:ext cx="1152128" cy="50405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7544" y="3326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Translacija X</a:t>
            </a:r>
            <a:endParaRPr lang="en-US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67744" y="3326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Translacija Y</a:t>
            </a:r>
            <a:endParaRPr lang="en-US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Left Arrow 26"/>
          <p:cNvSpPr/>
          <p:nvPr/>
        </p:nvSpPr>
        <p:spPr>
          <a:xfrm>
            <a:off x="755576" y="1340768"/>
            <a:ext cx="1008112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Up Arrow 27"/>
          <p:cNvSpPr/>
          <p:nvPr/>
        </p:nvSpPr>
        <p:spPr>
          <a:xfrm>
            <a:off x="2843808" y="908720"/>
            <a:ext cx="21602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/>
        </p:nvSpPr>
        <p:spPr>
          <a:xfrm>
            <a:off x="3131840" y="908720"/>
            <a:ext cx="21602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067944" y="3326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Rotacija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30" descr="componentlm016_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708920"/>
            <a:ext cx="1656184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TextBox 31"/>
          <p:cNvSpPr txBox="1"/>
          <p:nvPr/>
        </p:nvSpPr>
        <p:spPr>
          <a:xfrm>
            <a:off x="6444208" y="11663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Prenosnici</a:t>
            </a:r>
            <a:endParaRPr lang="en-US" sz="2400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44208" y="227687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sr-Latn-RS" sz="2400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ođice</a:t>
            </a:r>
            <a:endParaRPr lang="en-US" sz="2400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33" descr="NPIC_8546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476672"/>
            <a:ext cx="1368152" cy="465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34" descr="opticki senzor na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5445223"/>
            <a:ext cx="1584176" cy="112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TextBox 35"/>
          <p:cNvSpPr txBox="1"/>
          <p:nvPr/>
        </p:nvSpPr>
        <p:spPr>
          <a:xfrm>
            <a:off x="6516216" y="515719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smtClean="0">
                <a:solidFill>
                  <a:srgbClr val="E12B97"/>
                </a:solidFill>
                <a:latin typeface="Arial" pitchFamily="34" charset="0"/>
                <a:cs typeface="Arial" pitchFamily="34" charset="0"/>
              </a:rPr>
              <a:t>Senzori</a:t>
            </a:r>
            <a:endParaRPr lang="en-US" sz="2400" b="1">
              <a:solidFill>
                <a:srgbClr val="E12B97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36" descr="yupcanik1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764704"/>
            <a:ext cx="1152128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7" descr="enkod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2420888"/>
            <a:ext cx="1368152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38" descr="zupcasta-letv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00192" y="980728"/>
            <a:ext cx="1224136" cy="67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Title 1"/>
          <p:cNvSpPr txBox="1">
            <a:spLocks/>
          </p:cNvSpPr>
          <p:nvPr/>
        </p:nvSpPr>
        <p:spPr>
          <a:xfrm>
            <a:off x="683568" y="3717032"/>
            <a:ext cx="489654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4400" b="1" i="0" u="none" strike="noStrike" kern="1200" cap="none" spc="0" normalizeH="0" baseline="0" noProof="0" smtClean="0">
                <a:ln>
                  <a:noFill/>
                </a:ln>
                <a:solidFill>
                  <a:srgbClr val="E12B97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Aktuator</a:t>
            </a: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E12B97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395536" y="3284984"/>
            <a:ext cx="345638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E12B97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Apsolutni enkoder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E12B97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2" name="Picture 41" descr="9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6200000">
            <a:off x="4288777" y="2056039"/>
            <a:ext cx="1008112" cy="1737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2420888"/>
            <a:ext cx="1584176" cy="968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" name="Title 1"/>
          <p:cNvSpPr txBox="1">
            <a:spLocks/>
          </p:cNvSpPr>
          <p:nvPr/>
        </p:nvSpPr>
        <p:spPr>
          <a:xfrm>
            <a:off x="4211960" y="3284984"/>
            <a:ext cx="158417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RS" sz="2800" b="1" smtClean="0">
                <a:solidFill>
                  <a:srgbClr val="E12B97"/>
                </a:solidFill>
                <a:latin typeface="Arial" pitchFamily="34" charset="0"/>
                <a:ea typeface="+mj-ea"/>
                <a:cs typeface="Arial" pitchFamily="34" charset="0"/>
              </a:rPr>
              <a:t>Moto</a:t>
            </a:r>
            <a:r>
              <a:rPr kumimoji="0" 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E12B97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r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E12B97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2411760" y="4509120"/>
            <a:ext cx="0" cy="576064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0" idx="1"/>
            <a:endCxn id="5" idx="3"/>
          </p:cNvCxnSpPr>
          <p:nvPr/>
        </p:nvCxnSpPr>
        <p:spPr>
          <a:xfrm flipH="1">
            <a:off x="2915816" y="5877272"/>
            <a:ext cx="3312368" cy="0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3" name="Rounded Rectangle 52"/>
          <p:cNvSpPr/>
          <p:nvPr/>
        </p:nvSpPr>
        <p:spPr>
          <a:xfrm>
            <a:off x="467544" y="2348880"/>
            <a:ext cx="3312368" cy="1440160"/>
          </a:xfrm>
          <a:prstGeom prst="roundRect">
            <a:avLst>
              <a:gd name="adj" fmla="val 1368"/>
            </a:avLst>
          </a:prstGeom>
          <a:noFill/>
          <a:ln>
            <a:solidFill>
              <a:srgbClr val="E12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4860032" y="1700808"/>
            <a:ext cx="0" cy="648072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4860032" y="2060848"/>
            <a:ext cx="0" cy="288032"/>
          </a:xfrm>
          <a:prstGeom prst="line">
            <a:avLst/>
          </a:prstGeom>
          <a:ln>
            <a:solidFill>
              <a:srgbClr val="E12B97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3059832" y="2060848"/>
            <a:ext cx="1800200" cy="0"/>
          </a:xfrm>
          <a:prstGeom prst="line">
            <a:avLst/>
          </a:prstGeom>
          <a:ln>
            <a:solidFill>
              <a:srgbClr val="E12B9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V="1">
            <a:off x="3059832" y="1700808"/>
            <a:ext cx="0" cy="360040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1331640" y="2060848"/>
            <a:ext cx="1728192" cy="0"/>
          </a:xfrm>
          <a:prstGeom prst="line">
            <a:avLst/>
          </a:prstGeom>
          <a:ln>
            <a:solidFill>
              <a:srgbClr val="E12B97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V="1">
            <a:off x="1331640" y="1700808"/>
            <a:ext cx="0" cy="360040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1043608" y="3789040"/>
            <a:ext cx="0" cy="1296144"/>
          </a:xfrm>
          <a:prstGeom prst="straightConnector1">
            <a:avLst/>
          </a:prstGeom>
          <a:ln>
            <a:solidFill>
              <a:srgbClr val="E12B97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6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323528" y="5085184"/>
            <a:ext cx="2592288" cy="1584176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anchor="t">
            <a:normAutofit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sr-Latn-RS" sz="28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sr-Latn-RS" sz="28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PLC</a:t>
            </a:r>
            <a:endParaRPr kumimoji="0" 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3528" y="5085184"/>
            <a:ext cx="2592288" cy="1584176"/>
          </a:xfrm>
          <a:prstGeom prst="roundRect">
            <a:avLst>
              <a:gd name="adj" fmla="val 3407"/>
            </a:avLst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23528" y="188640"/>
            <a:ext cx="5544616" cy="4320480"/>
          </a:xfrm>
          <a:prstGeom prst="roundRect">
            <a:avLst>
              <a:gd name="adj" fmla="val 1084"/>
            </a:avLst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51920" y="2348880"/>
            <a:ext cx="1872208" cy="1440160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28184" y="2348880"/>
            <a:ext cx="2520280" cy="2016224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7544" y="332656"/>
            <a:ext cx="1656184" cy="136815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28184" y="5157192"/>
            <a:ext cx="2520280" cy="1440160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67944" y="332656"/>
            <a:ext cx="1656184" cy="136815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67744" y="332656"/>
            <a:ext cx="1656184" cy="136815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5" name="Straight Arrow Connector 14"/>
          <p:cNvCxnSpPr>
            <a:stCxn id="8" idx="2"/>
            <a:endCxn id="10" idx="0"/>
          </p:cNvCxnSpPr>
          <p:nvPr/>
        </p:nvCxnSpPr>
        <p:spPr>
          <a:xfrm>
            <a:off x="7488324" y="4365104"/>
            <a:ext cx="0" cy="792088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228184" y="188640"/>
            <a:ext cx="2520280" cy="1512168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52320" y="1700808"/>
            <a:ext cx="0" cy="648072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868144" y="908720"/>
            <a:ext cx="360040" cy="0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155470"/>
            <a:ext cx="1513932" cy="1477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Right Arrow 22"/>
          <p:cNvSpPr/>
          <p:nvPr/>
        </p:nvSpPr>
        <p:spPr>
          <a:xfrm>
            <a:off x="755576" y="980728"/>
            <a:ext cx="1008112" cy="216024"/>
          </a:xfrm>
          <a:prstGeom prst="rightArrow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Curved Right Arrow 23"/>
          <p:cNvSpPr/>
          <p:nvPr/>
        </p:nvSpPr>
        <p:spPr>
          <a:xfrm>
            <a:off x="4283968" y="1052736"/>
            <a:ext cx="1152128" cy="504056"/>
          </a:xfrm>
          <a:prstGeom prst="curvedRightArrow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7544" y="332656"/>
            <a:ext cx="1656184" cy="36933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Translacija X</a:t>
            </a:r>
            <a:endParaRPr lang="en-US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67744" y="332656"/>
            <a:ext cx="1656184" cy="36933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Translacija Y</a:t>
            </a:r>
            <a:endParaRPr lang="en-US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Left Arrow 26"/>
          <p:cNvSpPr/>
          <p:nvPr/>
        </p:nvSpPr>
        <p:spPr>
          <a:xfrm>
            <a:off x="755576" y="1340768"/>
            <a:ext cx="1008112" cy="216024"/>
          </a:xfrm>
          <a:prstGeom prst="leftArrow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Up Arrow 27"/>
          <p:cNvSpPr/>
          <p:nvPr/>
        </p:nvSpPr>
        <p:spPr>
          <a:xfrm>
            <a:off x="2843808" y="908720"/>
            <a:ext cx="216024" cy="648072"/>
          </a:xfrm>
          <a:prstGeom prst="upArrow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Down Arrow 28"/>
          <p:cNvSpPr/>
          <p:nvPr/>
        </p:nvSpPr>
        <p:spPr>
          <a:xfrm>
            <a:off x="3131840" y="908720"/>
            <a:ext cx="216024" cy="648072"/>
          </a:xfrm>
          <a:prstGeom prst="downArrow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67944" y="332656"/>
            <a:ext cx="1656184" cy="36933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Rotacija B</a:t>
            </a:r>
            <a:endParaRPr lang="en-US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30" descr="componentlm016_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708920"/>
            <a:ext cx="1656184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TextBox 31"/>
          <p:cNvSpPr txBox="1"/>
          <p:nvPr/>
        </p:nvSpPr>
        <p:spPr>
          <a:xfrm>
            <a:off x="6444208" y="116632"/>
            <a:ext cx="2016224" cy="461665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Prenosnici</a:t>
            </a:r>
            <a:endParaRPr lang="en-US" sz="2400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44208" y="2276872"/>
            <a:ext cx="2016224" cy="461665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sr-Latn-RS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ođice</a:t>
            </a:r>
            <a:endParaRPr lang="en-US" sz="2400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33" descr="NPIC_8546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476672"/>
            <a:ext cx="1368152" cy="465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34" descr="opticki senzor na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5445223"/>
            <a:ext cx="1584176" cy="112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TextBox 35"/>
          <p:cNvSpPr txBox="1"/>
          <p:nvPr/>
        </p:nvSpPr>
        <p:spPr>
          <a:xfrm>
            <a:off x="6516216" y="5157192"/>
            <a:ext cx="2016224" cy="461665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Senzori</a:t>
            </a:r>
            <a:endParaRPr lang="en-US" sz="2400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36" descr="yupcanik1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764704"/>
            <a:ext cx="1152128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7" descr="enkod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2420888"/>
            <a:ext cx="1368152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38" descr="zupcasta-letv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00192" y="980728"/>
            <a:ext cx="1224136" cy="67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Title 1"/>
          <p:cNvSpPr txBox="1">
            <a:spLocks/>
          </p:cNvSpPr>
          <p:nvPr/>
        </p:nvSpPr>
        <p:spPr>
          <a:xfrm>
            <a:off x="683568" y="3717032"/>
            <a:ext cx="4896544" cy="864096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Aktuator</a:t>
            </a: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395536" y="3284984"/>
            <a:ext cx="3456384" cy="576064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Apsolutni enkoder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2" name="Picture 41" descr="9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6200000">
            <a:off x="4288777" y="2056039"/>
            <a:ext cx="1008112" cy="1737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2420888"/>
            <a:ext cx="1584176" cy="968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" name="Title 1"/>
          <p:cNvSpPr txBox="1">
            <a:spLocks/>
          </p:cNvSpPr>
          <p:nvPr/>
        </p:nvSpPr>
        <p:spPr>
          <a:xfrm>
            <a:off x="4211960" y="3284984"/>
            <a:ext cx="1584176" cy="576064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RS" sz="28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Moto</a:t>
            </a:r>
            <a:r>
              <a:rPr kumimoji="0" 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r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2411760" y="4509120"/>
            <a:ext cx="0" cy="576064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0" idx="1"/>
            <a:endCxn id="5" idx="3"/>
          </p:cNvCxnSpPr>
          <p:nvPr/>
        </p:nvCxnSpPr>
        <p:spPr>
          <a:xfrm flipH="1">
            <a:off x="2915816" y="5877272"/>
            <a:ext cx="3312368" cy="0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3" name="Rounded Rectangle 52"/>
          <p:cNvSpPr/>
          <p:nvPr/>
        </p:nvSpPr>
        <p:spPr>
          <a:xfrm>
            <a:off x="467544" y="2348880"/>
            <a:ext cx="3312368" cy="1440160"/>
          </a:xfrm>
          <a:prstGeom prst="roundRect">
            <a:avLst>
              <a:gd name="adj" fmla="val 1368"/>
            </a:avLst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4860032" y="1700808"/>
            <a:ext cx="0" cy="648072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4860032" y="2060848"/>
            <a:ext cx="0" cy="288032"/>
          </a:xfrm>
          <a:prstGeom prst="line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3059832" y="2060848"/>
            <a:ext cx="1800200" cy="0"/>
          </a:xfrm>
          <a:prstGeom prst="line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V="1">
            <a:off x="3059832" y="1700808"/>
            <a:ext cx="0" cy="360040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1331640" y="2060848"/>
            <a:ext cx="1728192" cy="0"/>
          </a:xfrm>
          <a:prstGeom prst="line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V="1">
            <a:off x="1331640" y="1700808"/>
            <a:ext cx="0" cy="360040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1043608" y="3789040"/>
            <a:ext cx="0" cy="1296144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311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323528" y="5085184"/>
            <a:ext cx="2592288" cy="1584176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anchor="t">
            <a:normAutofit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sr-Latn-RS" sz="28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sr-Latn-RS" sz="28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PLC</a:t>
            </a:r>
            <a:endParaRPr kumimoji="0" 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3528" y="5085184"/>
            <a:ext cx="2592288" cy="1584176"/>
          </a:xfrm>
          <a:prstGeom prst="roundRect">
            <a:avLst>
              <a:gd name="adj" fmla="val 3407"/>
            </a:avLst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23528" y="188640"/>
            <a:ext cx="5544616" cy="4320480"/>
          </a:xfrm>
          <a:prstGeom prst="roundRect">
            <a:avLst>
              <a:gd name="adj" fmla="val 1084"/>
            </a:avLst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51920" y="2348880"/>
            <a:ext cx="1872208" cy="1440160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28184" y="2348880"/>
            <a:ext cx="2520280" cy="2016224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7544" y="332656"/>
            <a:ext cx="1656184" cy="136815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28184" y="5157192"/>
            <a:ext cx="2520280" cy="1440160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67944" y="332656"/>
            <a:ext cx="1656184" cy="136815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67744" y="332656"/>
            <a:ext cx="1656184" cy="136815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5" name="Straight Arrow Connector 14"/>
          <p:cNvCxnSpPr>
            <a:stCxn id="8" idx="2"/>
            <a:endCxn id="10" idx="0"/>
          </p:cNvCxnSpPr>
          <p:nvPr/>
        </p:nvCxnSpPr>
        <p:spPr>
          <a:xfrm>
            <a:off x="7488324" y="4365104"/>
            <a:ext cx="0" cy="792088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228184" y="188640"/>
            <a:ext cx="2520280" cy="1512168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52320" y="1700808"/>
            <a:ext cx="0" cy="648072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868144" y="908720"/>
            <a:ext cx="360040" cy="0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155470"/>
            <a:ext cx="1513932" cy="1477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Right Arrow 22"/>
          <p:cNvSpPr/>
          <p:nvPr/>
        </p:nvSpPr>
        <p:spPr>
          <a:xfrm>
            <a:off x="755576" y="980728"/>
            <a:ext cx="1008112" cy="216024"/>
          </a:xfrm>
          <a:prstGeom prst="rightArrow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Curved Right Arrow 23"/>
          <p:cNvSpPr/>
          <p:nvPr/>
        </p:nvSpPr>
        <p:spPr>
          <a:xfrm>
            <a:off x="4283968" y="1052736"/>
            <a:ext cx="1152128" cy="504056"/>
          </a:xfrm>
          <a:prstGeom prst="curvedRightArrow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7544" y="332656"/>
            <a:ext cx="1656184" cy="36933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Translacija X</a:t>
            </a:r>
            <a:endParaRPr lang="en-US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67744" y="332656"/>
            <a:ext cx="1656184" cy="36933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Translacija Y</a:t>
            </a:r>
            <a:endParaRPr lang="en-US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Left Arrow 26"/>
          <p:cNvSpPr/>
          <p:nvPr/>
        </p:nvSpPr>
        <p:spPr>
          <a:xfrm>
            <a:off x="755576" y="1340768"/>
            <a:ext cx="1008112" cy="216024"/>
          </a:xfrm>
          <a:prstGeom prst="leftArrow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Up Arrow 27"/>
          <p:cNvSpPr/>
          <p:nvPr/>
        </p:nvSpPr>
        <p:spPr>
          <a:xfrm>
            <a:off x="2843808" y="908720"/>
            <a:ext cx="216024" cy="648072"/>
          </a:xfrm>
          <a:prstGeom prst="upArrow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Down Arrow 28"/>
          <p:cNvSpPr/>
          <p:nvPr/>
        </p:nvSpPr>
        <p:spPr>
          <a:xfrm>
            <a:off x="3131840" y="908720"/>
            <a:ext cx="216024" cy="648072"/>
          </a:xfrm>
          <a:prstGeom prst="downArrow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67944" y="332656"/>
            <a:ext cx="1656184" cy="369332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Rotacija B</a:t>
            </a:r>
            <a:endParaRPr lang="en-US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30" descr="componentlm016_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708920"/>
            <a:ext cx="1656184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TextBox 31"/>
          <p:cNvSpPr txBox="1"/>
          <p:nvPr/>
        </p:nvSpPr>
        <p:spPr>
          <a:xfrm>
            <a:off x="6444208" y="116632"/>
            <a:ext cx="2016224" cy="461665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Prenosnici</a:t>
            </a:r>
            <a:endParaRPr lang="en-US" sz="2400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44208" y="2276872"/>
            <a:ext cx="2016224" cy="461665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sr-Latn-RS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ođice</a:t>
            </a:r>
            <a:endParaRPr lang="en-US" sz="2400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33" descr="NPIC_8546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476672"/>
            <a:ext cx="1368152" cy="465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34" descr="opticki senzor na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5445223"/>
            <a:ext cx="1584176" cy="112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TextBox 35"/>
          <p:cNvSpPr txBox="1"/>
          <p:nvPr/>
        </p:nvSpPr>
        <p:spPr>
          <a:xfrm>
            <a:off x="6516216" y="5157192"/>
            <a:ext cx="2016224" cy="461665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Senzori</a:t>
            </a:r>
            <a:endParaRPr lang="en-US" sz="2400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36" descr="yupcanik1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764704"/>
            <a:ext cx="1152128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7" descr="enkod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2420888"/>
            <a:ext cx="1368152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38" descr="zupcasta-letv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00192" y="980728"/>
            <a:ext cx="1224136" cy="67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Title 1"/>
          <p:cNvSpPr txBox="1">
            <a:spLocks/>
          </p:cNvSpPr>
          <p:nvPr/>
        </p:nvSpPr>
        <p:spPr>
          <a:xfrm>
            <a:off x="683568" y="3717032"/>
            <a:ext cx="4896544" cy="864096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Aktuator</a:t>
            </a: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395536" y="3284984"/>
            <a:ext cx="3456384" cy="576064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Apsolutni enkoder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2" name="Picture 41" descr="9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6200000">
            <a:off x="4288777" y="2056039"/>
            <a:ext cx="1008112" cy="1737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2420888"/>
            <a:ext cx="1584176" cy="968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" name="Title 1"/>
          <p:cNvSpPr txBox="1">
            <a:spLocks/>
          </p:cNvSpPr>
          <p:nvPr/>
        </p:nvSpPr>
        <p:spPr>
          <a:xfrm>
            <a:off x="4211960" y="3284984"/>
            <a:ext cx="1584176" cy="576064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RS" sz="28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Moto</a:t>
            </a:r>
            <a:r>
              <a:rPr kumimoji="0" 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r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2411760" y="4509120"/>
            <a:ext cx="0" cy="576064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0" idx="1"/>
            <a:endCxn id="5" idx="3"/>
          </p:cNvCxnSpPr>
          <p:nvPr/>
        </p:nvCxnSpPr>
        <p:spPr>
          <a:xfrm flipH="1">
            <a:off x="2915816" y="5877272"/>
            <a:ext cx="3312368" cy="0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3" name="Rounded Rectangle 52"/>
          <p:cNvSpPr/>
          <p:nvPr/>
        </p:nvSpPr>
        <p:spPr>
          <a:xfrm>
            <a:off x="467544" y="2348880"/>
            <a:ext cx="3312368" cy="1440160"/>
          </a:xfrm>
          <a:prstGeom prst="roundRect">
            <a:avLst>
              <a:gd name="adj" fmla="val 1368"/>
            </a:avLst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4860032" y="1700808"/>
            <a:ext cx="0" cy="648072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4860032" y="2060848"/>
            <a:ext cx="0" cy="288032"/>
          </a:xfrm>
          <a:prstGeom prst="line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3059832" y="2060848"/>
            <a:ext cx="1800200" cy="0"/>
          </a:xfrm>
          <a:prstGeom prst="line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V="1">
            <a:off x="3059832" y="1700808"/>
            <a:ext cx="0" cy="360040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1331640" y="2060848"/>
            <a:ext cx="1728192" cy="0"/>
          </a:xfrm>
          <a:prstGeom prst="line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V="1">
            <a:off x="1331640" y="1700808"/>
            <a:ext cx="0" cy="360040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1043608" y="3789040"/>
            <a:ext cx="0" cy="1296144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56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155470"/>
            <a:ext cx="1513932" cy="1477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30" descr="componentlm016_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708920"/>
            <a:ext cx="1656184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TextBox 31"/>
          <p:cNvSpPr txBox="1"/>
          <p:nvPr/>
        </p:nvSpPr>
        <p:spPr>
          <a:xfrm>
            <a:off x="6444208" y="116632"/>
            <a:ext cx="2016224" cy="461665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Prenosnici</a:t>
            </a:r>
            <a:endParaRPr lang="en-US" sz="2400" b="1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44208" y="2276872"/>
            <a:ext cx="2016224" cy="461665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sr-Latn-R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ođice</a:t>
            </a:r>
            <a:endParaRPr lang="en-US" sz="2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33" descr="NPIC_8546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476672"/>
            <a:ext cx="1368152" cy="465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34" descr="opticki senzor na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5445223"/>
            <a:ext cx="1584176" cy="112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TextBox 35"/>
          <p:cNvSpPr txBox="1"/>
          <p:nvPr/>
        </p:nvSpPr>
        <p:spPr>
          <a:xfrm>
            <a:off x="6516216" y="5157192"/>
            <a:ext cx="2016224" cy="461665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Senzori</a:t>
            </a:r>
            <a:endParaRPr lang="en-US" sz="2400" b="1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36" descr="yupcanik1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764704"/>
            <a:ext cx="1152128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7" descr="enkode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2420888"/>
            <a:ext cx="1368152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38" descr="zupcasta-letv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00192" y="980728"/>
            <a:ext cx="1224136" cy="67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Title 1"/>
          <p:cNvSpPr txBox="1">
            <a:spLocks/>
          </p:cNvSpPr>
          <p:nvPr/>
        </p:nvSpPr>
        <p:spPr>
          <a:xfrm>
            <a:off x="683568" y="3717032"/>
            <a:ext cx="4896544" cy="864096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Aktuator</a:t>
            </a: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395536" y="3284984"/>
            <a:ext cx="3456384" cy="576064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Apsolutni enkoder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2" name="Picture 41" descr="9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6200000">
            <a:off x="4288777" y="2056039"/>
            <a:ext cx="1008112" cy="1737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2420888"/>
            <a:ext cx="1584176" cy="968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" name="Title 1"/>
          <p:cNvSpPr txBox="1">
            <a:spLocks/>
          </p:cNvSpPr>
          <p:nvPr/>
        </p:nvSpPr>
        <p:spPr>
          <a:xfrm>
            <a:off x="4211960" y="3284984"/>
            <a:ext cx="1584176" cy="576064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RS" sz="2800" b="1" smtClean="0"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  <a:t>Moto</a:t>
            </a:r>
            <a:r>
              <a:rPr kumimoji="0" 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r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683568" y="558388"/>
            <a:ext cx="3960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83568" y="908720"/>
            <a:ext cx="3960440" cy="0"/>
          </a:xfrm>
          <a:prstGeom prst="line">
            <a:avLst/>
          </a:prstGeom>
          <a:ln w="38100">
            <a:solidFill>
              <a:schemeClr val="bg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683568" y="1268760"/>
            <a:ext cx="3960440" cy="0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83568" y="1628800"/>
            <a:ext cx="396044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83568" y="1988840"/>
            <a:ext cx="3960440" cy="0"/>
          </a:xfrm>
          <a:prstGeom prst="line">
            <a:avLst/>
          </a:prstGeom>
          <a:ln w="38100"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83568" y="2276872"/>
            <a:ext cx="39604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76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265</TotalTime>
  <Words>143</Words>
  <Application>Microsoft Office PowerPoint</Application>
  <PresentationFormat>On-screen Show (4:3)</PresentationFormat>
  <Paragraphs>64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Black</vt:lpstr>
      <vt:lpstr>Calibri</vt:lpstr>
      <vt:lpstr>Century Gothic</vt:lpstr>
      <vt:lpstr>Verdana</vt:lpstr>
      <vt:lpstr>Wingdings 2</vt:lpstr>
      <vt:lpstr>Verve</vt:lpstr>
      <vt:lpstr>Kretanje platforme pri laserskoj obradi lima</vt:lpstr>
      <vt:lpstr>Kako napraviti funkcionalno kompleksnu, kvalitetnu, dostupnu i ekonomčnu platformu?</vt:lpstr>
      <vt:lpstr>Kako napraviti funkcionalno kompleksnu, kvalitetnu, dostupnu i ekonomčnu platformu?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Kretanje platforme pri laserskoj obradi lima</dc:title>
  <dc:creator>Jelena</dc:creator>
  <cp:lastModifiedBy>RoTechML</cp:lastModifiedBy>
  <cp:revision>29</cp:revision>
  <dcterms:created xsi:type="dcterms:W3CDTF">2011-11-07T16:26:50Z</dcterms:created>
  <dcterms:modified xsi:type="dcterms:W3CDTF">2015-11-20T09:30:51Z</dcterms:modified>
</cp:coreProperties>
</file>