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6" r:id="rId3"/>
    <p:sldId id="283" r:id="rId4"/>
    <p:sldId id="284" r:id="rId5"/>
    <p:sldId id="274" r:id="rId6"/>
    <p:sldId id="285" r:id="rId7"/>
    <p:sldId id="275" r:id="rId8"/>
    <p:sldId id="286" r:id="rId9"/>
  </p:sldIdLst>
  <p:sldSz cx="12192000" cy="6858000"/>
  <p:notesSz cx="6858000" cy="9144000"/>
  <p:defaultTextStyle>
    <a:defPPr>
      <a:defRPr lang="sr-Latn-R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6" d="100"/>
          <a:sy n="106" d="100"/>
        </p:scale>
        <p:origin x="672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sr-Latn-R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sr-Latn-R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2212C1-8C58-4BAF-9599-4FB79F352C51}" type="datetimeFigureOut">
              <a:rPr lang="sr-Latn-RS" smtClean="0"/>
              <a:t>10.1.2018</a:t>
            </a:fld>
            <a:endParaRPr lang="sr-Latn-R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1C97B-A806-4351-B7B5-925BACD002DD}" type="slidenum">
              <a:rPr lang="sr-Latn-RS" smtClean="0"/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25551870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sr-Latn-R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r-Latn-R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2212C1-8C58-4BAF-9599-4FB79F352C51}" type="datetimeFigureOut">
              <a:rPr lang="sr-Latn-RS" smtClean="0"/>
              <a:t>10.1.2018</a:t>
            </a:fld>
            <a:endParaRPr lang="sr-Latn-R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1C97B-A806-4351-B7B5-925BACD002DD}" type="slidenum">
              <a:rPr lang="sr-Latn-RS" smtClean="0"/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37800810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sr-Latn-R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2212C1-8C58-4BAF-9599-4FB79F352C51}" type="datetimeFigureOut">
              <a:rPr lang="sr-Latn-RS" smtClean="0"/>
              <a:t>10.1.2018</a:t>
            </a:fld>
            <a:endParaRPr lang="sr-Latn-R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1C97B-A806-4351-B7B5-925BACD002DD}" type="slidenum">
              <a:rPr lang="sr-Latn-RS" smtClean="0"/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37299507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sr-Latn-R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r-Latn-R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r-Latn-R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2212C1-8C58-4BAF-9599-4FB79F352C51}" type="datetimeFigureOut">
              <a:rPr lang="sr-Latn-RS" smtClean="0"/>
              <a:t>10.1.2018</a:t>
            </a:fld>
            <a:endParaRPr lang="sr-Latn-R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1C97B-A806-4351-B7B5-925BACD002DD}" type="slidenum">
              <a:rPr lang="sr-Latn-RS" smtClean="0"/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11192802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sr-Latn-R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r-Latn-R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r-Latn-R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2212C1-8C58-4BAF-9599-4FB79F352C51}" type="datetimeFigureOut">
              <a:rPr lang="sr-Latn-RS" smtClean="0"/>
              <a:t>10.1.2018</a:t>
            </a:fld>
            <a:endParaRPr lang="sr-Latn-R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1C97B-A806-4351-B7B5-925BACD002DD}" type="slidenum">
              <a:rPr lang="sr-Latn-RS" smtClean="0"/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31933632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sr-Latn-R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2212C1-8C58-4BAF-9599-4FB79F352C51}" type="datetimeFigureOut">
              <a:rPr lang="sr-Latn-RS" smtClean="0"/>
              <a:t>10.1.2018</a:t>
            </a:fld>
            <a:endParaRPr lang="sr-Latn-R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1C97B-A806-4351-B7B5-925BACD002DD}" type="slidenum">
              <a:rPr lang="sr-Latn-RS" smtClean="0"/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21056086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2212C1-8C58-4BAF-9599-4FB79F352C51}" type="datetimeFigureOut">
              <a:rPr lang="sr-Latn-RS" smtClean="0"/>
              <a:t>10.1.2018</a:t>
            </a:fld>
            <a:endParaRPr lang="sr-Latn-R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1C97B-A806-4351-B7B5-925BACD002DD}" type="slidenum">
              <a:rPr lang="sr-Latn-RS" smtClean="0"/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28077746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sr-Latn-R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r-Latn-R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2212C1-8C58-4BAF-9599-4FB79F352C51}" type="datetimeFigureOut">
              <a:rPr lang="sr-Latn-RS" smtClean="0"/>
              <a:t>10.1.2018</a:t>
            </a:fld>
            <a:endParaRPr lang="sr-Latn-R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1C97B-A806-4351-B7B5-925BACD002DD}" type="slidenum">
              <a:rPr lang="sr-Latn-RS" smtClean="0"/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33685330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sr-Latn-R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r-Latn-R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2212C1-8C58-4BAF-9599-4FB79F352C51}" type="datetimeFigureOut">
              <a:rPr lang="sr-Latn-RS" smtClean="0"/>
              <a:t>10.1.2018</a:t>
            </a:fld>
            <a:endParaRPr lang="sr-Latn-R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1C97B-A806-4351-B7B5-925BACD002DD}" type="slidenum">
              <a:rPr lang="sr-Latn-RS" smtClean="0"/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13500262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sr-Latn-R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r-Latn-R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2212C1-8C58-4BAF-9599-4FB79F352C51}" type="datetimeFigureOut">
              <a:rPr lang="sr-Latn-RS" smtClean="0"/>
              <a:t>10.1.2018</a:t>
            </a:fld>
            <a:endParaRPr lang="sr-Latn-R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1C97B-A806-4351-B7B5-925BACD002DD}" type="slidenum">
              <a:rPr lang="sr-Latn-RS" smtClean="0"/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34522302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sr-Latn-R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r-Latn-R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2212C1-8C58-4BAF-9599-4FB79F352C51}" type="datetimeFigureOut">
              <a:rPr lang="sr-Latn-RS" smtClean="0"/>
              <a:t>10.1.2018</a:t>
            </a:fld>
            <a:endParaRPr lang="sr-Latn-R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1C97B-A806-4351-B7B5-925BACD002DD}" type="slidenum">
              <a:rPr lang="sr-Latn-RS" smtClean="0"/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29672412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sr-Latn-R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r-Latn-R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2212C1-8C58-4BAF-9599-4FB79F352C51}" type="datetimeFigureOut">
              <a:rPr lang="sr-Latn-RS" smtClean="0"/>
              <a:t>10.1.2018</a:t>
            </a:fld>
            <a:endParaRPr lang="sr-Latn-R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r-Latn-R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81C97B-A806-4351-B7B5-925BACD002DD}" type="slidenum">
              <a:rPr lang="sr-Latn-RS" smtClean="0"/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4096443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r-Latn-R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sr-Latn-RS" dirty="0" err="1" smtClean="0"/>
              <a:t>Mehatronika</a:t>
            </a:r>
            <a:endParaRPr lang="sr-Latn-R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hr-HR" dirty="0" smtClean="0"/>
              <a:t>PLC zadaci</a:t>
            </a:r>
            <a:endParaRPr lang="sr-Latn-RS" dirty="0"/>
          </a:p>
        </p:txBody>
      </p:sp>
    </p:spTree>
    <p:extLst>
      <p:ext uri="{BB962C8B-B14F-4D97-AF65-F5344CB8AC3E}">
        <p14:creationId xmlns:p14="http://schemas.microsoft.com/office/powerpoint/2010/main" val="1569655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r-HR" dirty="0" smtClean="0"/>
              <a:t>Zadatak 13</a:t>
            </a:r>
            <a:endParaRPr lang="sr-Latn-R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sr-Latn-RS" dirty="0"/>
              <a:t>Semafor drži upaljeno crveno svetlo </a:t>
            </a:r>
            <a:r>
              <a:rPr lang="sr-Latn-RS" dirty="0" smtClean="0"/>
              <a:t>(LE dioda </a:t>
            </a:r>
            <a:r>
              <a:rPr lang="sr-Latn-RS" u="sng" dirty="0" smtClean="0"/>
              <a:t>_8_</a:t>
            </a:r>
            <a:r>
              <a:rPr lang="sr-Latn-RS" dirty="0" smtClean="0"/>
              <a:t>)sve </a:t>
            </a:r>
            <a:r>
              <a:rPr lang="sr-Latn-RS" dirty="0"/>
              <a:t>dok ne naiđe vozilo, potom </a:t>
            </a:r>
            <a:r>
              <a:rPr lang="sr-Latn-RS" dirty="0" smtClean="0"/>
              <a:t>pali zeleno svetlo (LE dioda </a:t>
            </a:r>
            <a:r>
              <a:rPr lang="sr-Latn-RS" u="sng" dirty="0" smtClean="0"/>
              <a:t>_4_</a:t>
            </a:r>
            <a:r>
              <a:rPr lang="sr-Latn-RS" dirty="0" smtClean="0"/>
              <a:t>) na 10 sekundi. Po isteku 10 sekundi </a:t>
            </a:r>
            <a:r>
              <a:rPr lang="sr-Latn-RS" dirty="0"/>
              <a:t>opet </a:t>
            </a:r>
            <a:r>
              <a:rPr lang="sr-Latn-RS" dirty="0" smtClean="0"/>
              <a:t>pali crveno svetlo </a:t>
            </a:r>
            <a:r>
              <a:rPr lang="sr-Latn-RS" dirty="0"/>
              <a:t>(put koji prelazi pešačku stazu).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14312" y="3395663"/>
            <a:ext cx="8277225" cy="2781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3366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r-HR" dirty="0" smtClean="0"/>
              <a:t>Zadatak 14</a:t>
            </a:r>
            <a:endParaRPr lang="sr-Latn-R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83" b="24503"/>
          <a:stretch/>
        </p:blipFill>
        <p:spPr>
          <a:xfrm>
            <a:off x="1361039" y="3322622"/>
            <a:ext cx="9014771" cy="3141552"/>
          </a:xfrm>
        </p:spPr>
      </p:pic>
      <p:sp>
        <p:nvSpPr>
          <p:cNvPr id="5" name="Content Placeholder 2"/>
          <p:cNvSpPr txBox="1">
            <a:spLocks/>
          </p:cNvSpPr>
          <p:nvPr/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hr-HR" sz="2400" dirty="0" smtClean="0"/>
              <a:t>Automatski </a:t>
            </a:r>
            <a:r>
              <a:rPr lang="hr-HR" sz="2400" dirty="0" smtClean="0"/>
              <a:t>krov</a:t>
            </a:r>
            <a:r>
              <a:rPr lang="sr-Latn-RS" sz="2400" dirty="0"/>
              <a:t> (LE dioda </a:t>
            </a:r>
            <a:r>
              <a:rPr lang="sr-Latn-RS" sz="2400" u="sng" dirty="0"/>
              <a:t>_3_</a:t>
            </a:r>
            <a:r>
              <a:rPr lang="sr-Latn-RS" sz="2400" dirty="0"/>
              <a:t>)</a:t>
            </a:r>
            <a:r>
              <a:rPr lang="hr-HR" sz="2400" dirty="0" smtClean="0"/>
              <a:t> </a:t>
            </a:r>
            <a:r>
              <a:rPr lang="hr-HR" sz="2400" dirty="0" smtClean="0"/>
              <a:t>se zatvara ako je ispunjen jedan od dva uslova:</a:t>
            </a:r>
          </a:p>
          <a:p>
            <a:pPr marL="0" indent="0" defTabSz="569913">
              <a:buFont typeface="Arial" panose="020B0604020202020204" pitchFamily="34" charset="0"/>
              <a:buNone/>
            </a:pPr>
            <a:r>
              <a:rPr lang="hr-HR" dirty="0" smtClean="0"/>
              <a:t> 	1</a:t>
            </a:r>
            <a:r>
              <a:rPr lang="en-US" dirty="0" smtClean="0"/>
              <a:t>) </a:t>
            </a:r>
            <a:r>
              <a:rPr lang="en-US" dirty="0" err="1" smtClean="0"/>
              <a:t>ukoliko</a:t>
            </a:r>
            <a:r>
              <a:rPr lang="en-US" dirty="0" smtClean="0"/>
              <a:t> je temperature </a:t>
            </a:r>
            <a:r>
              <a:rPr lang="en-US" dirty="0" err="1" smtClean="0"/>
              <a:t>ni</a:t>
            </a:r>
            <a:r>
              <a:rPr lang="hr-HR" dirty="0" smtClean="0"/>
              <a:t>ža od </a:t>
            </a:r>
            <a:r>
              <a:rPr lang="sr-Latn-RS" u="sng" dirty="0" smtClean="0"/>
              <a:t>_20°C </a:t>
            </a:r>
            <a:r>
              <a:rPr lang="sr-Latn-RS" dirty="0" smtClean="0"/>
              <a:t>(2000mV)</a:t>
            </a:r>
          </a:p>
          <a:p>
            <a:pPr marL="0" indent="0" defTabSz="569913">
              <a:buFont typeface="Arial" panose="020B0604020202020204" pitchFamily="34" charset="0"/>
              <a:buNone/>
            </a:pPr>
            <a:r>
              <a:rPr lang="hr-HR" dirty="0" smtClean="0"/>
              <a:t>	2) ukoliko je vlažnost vazduha veća od </a:t>
            </a:r>
            <a:r>
              <a:rPr lang="hr-HR" u="sng" dirty="0" smtClean="0"/>
              <a:t> 3 </a:t>
            </a:r>
            <a:r>
              <a:rPr lang="hr-HR" dirty="0" smtClean="0"/>
              <a:t> (3000mV)</a:t>
            </a:r>
            <a:endParaRPr lang="sr-Latn-RS" dirty="0"/>
          </a:p>
        </p:txBody>
      </p:sp>
    </p:spTree>
    <p:extLst>
      <p:ext uri="{BB962C8B-B14F-4D97-AF65-F5344CB8AC3E}">
        <p14:creationId xmlns:p14="http://schemas.microsoft.com/office/powerpoint/2010/main" val="4060613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r-HR" dirty="0" smtClean="0"/>
              <a:t>Zadatak 15</a:t>
            </a:r>
            <a:endParaRPr lang="sr-Latn-R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51694" y="3412822"/>
            <a:ext cx="7897733" cy="3011712"/>
          </a:xfrm>
          <a:prstGeom prst="rect">
            <a:avLst/>
          </a:prstGeom>
        </p:spPr>
      </p:pic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838200" y="1237153"/>
            <a:ext cx="10324723" cy="4351338"/>
          </a:xfrm>
        </p:spPr>
        <p:txBody>
          <a:bodyPr/>
          <a:lstStyle/>
          <a:p>
            <a:r>
              <a:rPr lang="hr-HR" dirty="0" smtClean="0"/>
              <a:t>Kontrolisati </a:t>
            </a:r>
            <a:r>
              <a:rPr lang="hr-HR" dirty="0" smtClean="0"/>
              <a:t>željenu </a:t>
            </a:r>
            <a:r>
              <a:rPr lang="hr-HR" dirty="0" smtClean="0"/>
              <a:t>(</a:t>
            </a:r>
            <a:r>
              <a:rPr lang="hr-HR" dirty="0" smtClean="0"/>
              <a:t>potenciometar AI1)temperaturu </a:t>
            </a:r>
            <a:r>
              <a:rPr lang="hr-HR" dirty="0" smtClean="0"/>
              <a:t>unutar sobe:</a:t>
            </a:r>
          </a:p>
          <a:p>
            <a:pPr marL="569913" indent="-288925">
              <a:buNone/>
            </a:pPr>
            <a:r>
              <a:rPr lang="hr-HR" sz="2400" dirty="0" smtClean="0"/>
              <a:t>	1) uključivanjem </a:t>
            </a:r>
            <a:r>
              <a:rPr lang="hr-HR" sz="2400" dirty="0" smtClean="0"/>
              <a:t>grejača </a:t>
            </a:r>
            <a:r>
              <a:rPr lang="sr-Latn-RS" sz="2400" dirty="0"/>
              <a:t>(LE dioda </a:t>
            </a:r>
            <a:r>
              <a:rPr lang="sr-Latn-RS" sz="2400" u="sng" dirty="0" smtClean="0"/>
              <a:t>_8_</a:t>
            </a:r>
            <a:r>
              <a:rPr lang="sr-Latn-RS" sz="2400" dirty="0" smtClean="0"/>
              <a:t>)</a:t>
            </a:r>
            <a:r>
              <a:rPr lang="hr-HR" sz="2400" dirty="0" smtClean="0"/>
              <a:t> </a:t>
            </a:r>
            <a:r>
              <a:rPr lang="hr-HR" sz="2400" dirty="0"/>
              <a:t>, </a:t>
            </a:r>
            <a:r>
              <a:rPr lang="hr-HR" sz="2400" dirty="0" smtClean="0"/>
              <a:t>ako ambijentalna temperatura </a:t>
            </a:r>
            <a:r>
              <a:rPr lang="hr-HR" sz="2400" dirty="0" smtClean="0"/>
              <a:t>	padne </a:t>
            </a:r>
            <a:r>
              <a:rPr lang="hr-HR" sz="2400" dirty="0" smtClean="0"/>
              <a:t>za </a:t>
            </a:r>
            <a:r>
              <a:rPr lang="hr-HR" sz="2400" u="sng" dirty="0" smtClean="0"/>
              <a:t>300 </a:t>
            </a:r>
            <a:r>
              <a:rPr lang="hr-HR" sz="2400" dirty="0" smtClean="0"/>
              <a:t>podeoka,</a:t>
            </a:r>
          </a:p>
          <a:p>
            <a:pPr marL="796925" indent="-288925">
              <a:buNone/>
            </a:pPr>
            <a:r>
              <a:rPr lang="hr-HR" sz="2400" dirty="0" smtClean="0"/>
              <a:t>2) </a:t>
            </a:r>
            <a:r>
              <a:rPr lang="hr-HR" sz="2400" dirty="0"/>
              <a:t>uključivanjem </a:t>
            </a:r>
            <a:r>
              <a:rPr lang="hr-HR" sz="2400" dirty="0" smtClean="0"/>
              <a:t>rashladnog </a:t>
            </a:r>
            <a:r>
              <a:rPr lang="hr-HR" sz="2400" dirty="0" smtClean="0"/>
              <a:t>uređaja </a:t>
            </a:r>
            <a:r>
              <a:rPr lang="sr-Latn-RS" sz="2400" dirty="0"/>
              <a:t>(LE dioda </a:t>
            </a:r>
            <a:r>
              <a:rPr lang="sr-Latn-RS" sz="2400" u="sng" dirty="0" smtClean="0"/>
              <a:t>_4_</a:t>
            </a:r>
            <a:r>
              <a:rPr lang="sr-Latn-RS" sz="2400" dirty="0" smtClean="0"/>
              <a:t>)</a:t>
            </a:r>
            <a:r>
              <a:rPr lang="hr-HR" sz="2400" dirty="0" smtClean="0"/>
              <a:t> </a:t>
            </a:r>
            <a:r>
              <a:rPr lang="hr-HR" sz="2400" dirty="0"/>
              <a:t>, </a:t>
            </a:r>
            <a:r>
              <a:rPr lang="hr-HR" sz="2400" dirty="0" smtClean="0"/>
              <a:t>ukoliko je </a:t>
            </a:r>
            <a:r>
              <a:rPr lang="hr-HR" sz="2400" dirty="0"/>
              <a:t>ambijentalna temperatura </a:t>
            </a:r>
            <a:r>
              <a:rPr lang="hr-HR" sz="2400" dirty="0" smtClean="0"/>
              <a:t>veća </a:t>
            </a:r>
            <a:r>
              <a:rPr lang="hr-HR" sz="2400" dirty="0"/>
              <a:t>za </a:t>
            </a:r>
            <a:r>
              <a:rPr lang="hr-HR" sz="2400" u="sng" dirty="0" smtClean="0"/>
              <a:t>600 </a:t>
            </a:r>
            <a:r>
              <a:rPr lang="hr-HR" sz="2400" dirty="0" smtClean="0"/>
              <a:t>podeoka.	</a:t>
            </a:r>
            <a:endParaRPr lang="sr-Latn-RS" sz="2400" dirty="0"/>
          </a:p>
        </p:txBody>
      </p:sp>
    </p:spTree>
    <p:extLst>
      <p:ext uri="{BB962C8B-B14F-4D97-AF65-F5344CB8AC3E}">
        <p14:creationId xmlns:p14="http://schemas.microsoft.com/office/powerpoint/2010/main" val="2475220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r-HR" dirty="0" smtClean="0"/>
              <a:t>Zadatak 16</a:t>
            </a:r>
            <a:endParaRPr lang="sr-Latn-R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r-HR" dirty="0" smtClean="0"/>
              <a:t>Vozač </a:t>
            </a:r>
            <a:r>
              <a:rPr lang="hr-HR" dirty="0" smtClean="0"/>
              <a:t>potenciometrom (AI1) </a:t>
            </a:r>
            <a:r>
              <a:rPr lang="hr-HR" dirty="0" smtClean="0"/>
              <a:t>zadaje željenu temperaturu sedišta. </a:t>
            </a:r>
            <a:r>
              <a:rPr lang="hr-HR" dirty="0" smtClean="0"/>
              <a:t>Grejač </a:t>
            </a:r>
            <a:r>
              <a:rPr lang="sr-Latn-RS" dirty="0"/>
              <a:t>(LE dioda </a:t>
            </a:r>
            <a:r>
              <a:rPr lang="sr-Latn-RS" u="sng" dirty="0" smtClean="0"/>
              <a:t>_7_</a:t>
            </a:r>
            <a:r>
              <a:rPr lang="sr-Latn-RS" dirty="0" smtClean="0"/>
              <a:t>)</a:t>
            </a:r>
            <a:r>
              <a:rPr lang="hr-HR" dirty="0" smtClean="0"/>
              <a:t> </a:t>
            </a:r>
            <a:r>
              <a:rPr lang="hr-HR" dirty="0" smtClean="0"/>
              <a:t>se uključuje kada temperatura sedišta padne </a:t>
            </a:r>
            <a:r>
              <a:rPr lang="hr-HR" u="sng" dirty="0" smtClean="0"/>
              <a:t>300</a:t>
            </a:r>
            <a:r>
              <a:rPr lang="hr-HR" dirty="0" smtClean="0"/>
              <a:t> podeoka ispod željene temperature, a gasi se kada temperatura sedišta pređe </a:t>
            </a:r>
            <a:r>
              <a:rPr lang="hr-HR" u="sng" dirty="0" smtClean="0"/>
              <a:t>100 </a:t>
            </a:r>
            <a:r>
              <a:rPr lang="hr-HR" dirty="0" smtClean="0"/>
              <a:t>podeoka iznad zadate temperature.</a:t>
            </a:r>
            <a:endParaRPr lang="sr-Latn-RS" dirty="0"/>
          </a:p>
        </p:txBody>
      </p:sp>
    </p:spTree>
    <p:extLst>
      <p:ext uri="{BB962C8B-B14F-4D97-AF65-F5344CB8AC3E}">
        <p14:creationId xmlns:p14="http://schemas.microsoft.com/office/powerpoint/2010/main" val="3687075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r-HR" dirty="0" smtClean="0"/>
              <a:t>Zadatak 16</a:t>
            </a:r>
            <a:endParaRPr lang="sr-Latn-R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sr-Latn-R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75" y="1838325"/>
            <a:ext cx="11906250" cy="3181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5356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r-HR" dirty="0" smtClean="0"/>
              <a:t>Zadatak 17</a:t>
            </a:r>
            <a:endParaRPr lang="sr-Latn-R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r-HR" dirty="0" smtClean="0"/>
              <a:t>Korisnik digitalno kontroliše izlaznu temperaturu vode iz mešača. Početna temperatura vode je </a:t>
            </a:r>
            <a:r>
              <a:rPr lang="sr-Latn-RS" u="sng" dirty="0" smtClean="0"/>
              <a:t>25°C </a:t>
            </a:r>
            <a:r>
              <a:rPr lang="sr-Latn-RS" dirty="0" smtClean="0"/>
              <a:t> (2500mV). Pritiskom na jedan od tastera željena temperatura vode se povećava ili smanjuje za </a:t>
            </a:r>
            <a:r>
              <a:rPr lang="sr-Latn-RS" u="sng" dirty="0" smtClean="0"/>
              <a:t>1°C</a:t>
            </a:r>
            <a:r>
              <a:rPr lang="sr-Latn-RS" dirty="0" smtClean="0"/>
              <a:t> (100 podeoka). Tolerancija željene temperature koju mešač može da isporuči je -</a:t>
            </a:r>
            <a:r>
              <a:rPr lang="sr-Latn-RS" u="sng" dirty="0" smtClean="0"/>
              <a:t>0,3</a:t>
            </a:r>
            <a:r>
              <a:rPr lang="sr-Latn-RS" u="sng" dirty="0"/>
              <a:t> </a:t>
            </a:r>
            <a:r>
              <a:rPr lang="sr-Latn-RS" u="sng" dirty="0" smtClean="0"/>
              <a:t>°C</a:t>
            </a:r>
            <a:r>
              <a:rPr lang="sr-Latn-RS" dirty="0" smtClean="0"/>
              <a:t> do </a:t>
            </a:r>
            <a:r>
              <a:rPr lang="sr-Latn-RS" u="sng" dirty="0" smtClean="0"/>
              <a:t> +0,6°C </a:t>
            </a:r>
            <a:r>
              <a:rPr lang="sr-Latn-RS" dirty="0" smtClean="0"/>
              <a:t>(konstante 30 i 60).</a:t>
            </a:r>
            <a:endParaRPr lang="sr-Latn-RS" dirty="0"/>
          </a:p>
        </p:txBody>
      </p:sp>
    </p:spTree>
    <p:extLst>
      <p:ext uri="{BB962C8B-B14F-4D97-AF65-F5344CB8AC3E}">
        <p14:creationId xmlns:p14="http://schemas.microsoft.com/office/powerpoint/2010/main" val="549733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r-HR" dirty="0" smtClean="0"/>
              <a:t>Zadatak 17</a:t>
            </a:r>
            <a:endParaRPr lang="sr-Latn-R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306"/>
          <a:stretch/>
        </p:blipFill>
        <p:spPr>
          <a:xfrm>
            <a:off x="147158" y="1339912"/>
            <a:ext cx="11897684" cy="4952246"/>
          </a:xfrm>
        </p:spPr>
      </p:pic>
      <p:sp>
        <p:nvSpPr>
          <p:cNvPr id="3" name="TextBox 2"/>
          <p:cNvSpPr txBox="1"/>
          <p:nvPr/>
        </p:nvSpPr>
        <p:spPr>
          <a:xfrm>
            <a:off x="3054385" y="4741431"/>
            <a:ext cx="418704" cy="369332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none" rtlCol="0">
            <a:spAutoFit/>
          </a:bodyPr>
          <a:lstStyle/>
          <a:p>
            <a:r>
              <a:rPr lang="hr-HR" dirty="0" smtClean="0">
                <a:solidFill>
                  <a:srgbClr val="0070C0"/>
                </a:solidFill>
              </a:rPr>
              <a:t>30</a:t>
            </a:r>
            <a:endParaRPr lang="sr-Latn-RS" dirty="0">
              <a:solidFill>
                <a:srgbClr val="0070C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054385" y="5319600"/>
            <a:ext cx="418704" cy="369332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none" rtlCol="0">
            <a:spAutoFit/>
          </a:bodyPr>
          <a:lstStyle/>
          <a:p>
            <a:r>
              <a:rPr lang="hr-HR" dirty="0" smtClean="0">
                <a:solidFill>
                  <a:schemeClr val="accent1">
                    <a:lumMod val="75000"/>
                  </a:schemeClr>
                </a:solidFill>
              </a:rPr>
              <a:t>60</a:t>
            </a:r>
            <a:endParaRPr lang="sr-Latn-RS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6" name="Content Placeholder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4" t="9898" r="76493" b="81142"/>
          <a:stretch/>
        </p:blipFill>
        <p:spPr>
          <a:xfrm>
            <a:off x="1072800" y="3775358"/>
            <a:ext cx="2172831" cy="478679"/>
          </a:xfrm>
          <a:prstGeom prst="rect">
            <a:avLst/>
          </a:prstGeom>
        </p:spPr>
      </p:pic>
      <p:pic>
        <p:nvPicPr>
          <p:cNvPr id="7" name="Content Placeholder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729" t="91076"/>
          <a:stretch/>
        </p:blipFill>
        <p:spPr>
          <a:xfrm>
            <a:off x="838200" y="1457608"/>
            <a:ext cx="2292751" cy="4767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6167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1076</TotalTime>
  <Words>191</Words>
  <Application>Microsoft Office PowerPoint</Application>
  <PresentationFormat>Widescreen</PresentationFormat>
  <Paragraphs>20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Office Theme</vt:lpstr>
      <vt:lpstr>Mehatronika</vt:lpstr>
      <vt:lpstr>Zadatak 13</vt:lpstr>
      <vt:lpstr>Zadatak 14</vt:lpstr>
      <vt:lpstr>Zadatak 15</vt:lpstr>
      <vt:lpstr>Zadatak 16</vt:lpstr>
      <vt:lpstr>Zadatak 16</vt:lpstr>
      <vt:lpstr>Zadatak 17</vt:lpstr>
      <vt:lpstr>Zadatak 17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Mehatronika</dc:title>
  <dc:creator>RoTechML</dc:creator>
  <cp:lastModifiedBy>RoTechML</cp:lastModifiedBy>
  <cp:revision>74</cp:revision>
  <dcterms:created xsi:type="dcterms:W3CDTF">2016-11-22T09:58:03Z</dcterms:created>
  <dcterms:modified xsi:type="dcterms:W3CDTF">2018-01-10T14:53:36Z</dcterms:modified>
</cp:coreProperties>
</file>