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5" r:id="rId6"/>
    <p:sldId id="260" r:id="rId7"/>
    <p:sldId id="261" r:id="rId8"/>
    <p:sldId id="262" r:id="rId9"/>
    <p:sldId id="264" r:id="rId10"/>
    <p:sldId id="266" r:id="rId11"/>
    <p:sldId id="263" r:id="rId12"/>
    <p:sldId id="267" r:id="rId13"/>
    <p:sldId id="270" r:id="rId14"/>
    <p:sldId id="271" r:id="rId15"/>
    <p:sldId id="272" r:id="rId16"/>
    <p:sldId id="268" r:id="rId17"/>
    <p:sldId id="273" r:id="rId18"/>
    <p:sldId id="274" r:id="rId19"/>
    <p:sldId id="275" r:id="rId20"/>
    <p:sldId id="276" r:id="rId21"/>
    <p:sldId id="279" r:id="rId22"/>
    <p:sldId id="277" r:id="rId23"/>
    <p:sldId id="278" r:id="rId24"/>
    <p:sldId id="281" r:id="rId25"/>
    <p:sldId id="282" r:id="rId26"/>
    <p:sldId id="283" r:id="rId27"/>
    <p:sldId id="269"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B2B2"/>
    <a:srgbClr val="C0C0C0"/>
    <a:srgbClr val="33CC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932" y="-3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2C806C-0C43-417F-BCC6-944B62AA7A2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AEB3FFA-4E50-4697-819E-51CD4C4F8823}">
      <dgm:prSet phldrT="[Text]" custT="1"/>
      <dgm:spPr>
        <a:solidFill>
          <a:schemeClr val="tx2">
            <a:lumMod val="40000"/>
            <a:lumOff val="60000"/>
          </a:schemeClr>
        </a:solidFill>
      </dgm:spPr>
      <dgm:t>
        <a:bodyPr/>
        <a:lstStyle/>
        <a:p>
          <a:r>
            <a:rPr lang="sr-Latn-CS" sz="2500" b="1" smtClean="0">
              <a:solidFill>
                <a:schemeClr val="tx1"/>
              </a:solidFill>
            </a:rPr>
            <a:t>Procesi proizvodnje materijala</a:t>
          </a:r>
          <a:endParaRPr lang="en-US" sz="2500" b="1">
            <a:solidFill>
              <a:schemeClr val="tx1"/>
            </a:solidFill>
          </a:endParaRPr>
        </a:p>
      </dgm:t>
    </dgm:pt>
    <dgm:pt modelId="{BBA3E9D8-956B-4034-A4DA-0F659E148A33}" type="parTrans" cxnId="{AE9EAFDF-E846-4196-8CC2-FF2DB4D12AAD}">
      <dgm:prSet/>
      <dgm:spPr/>
      <dgm:t>
        <a:bodyPr/>
        <a:lstStyle/>
        <a:p>
          <a:endParaRPr lang="en-US"/>
        </a:p>
      </dgm:t>
    </dgm:pt>
    <dgm:pt modelId="{F4FED10E-54F8-496E-9C8C-F7D153AC1ECE}" type="sibTrans" cxnId="{AE9EAFDF-E846-4196-8CC2-FF2DB4D12AAD}">
      <dgm:prSet/>
      <dgm:spPr/>
      <dgm:t>
        <a:bodyPr/>
        <a:lstStyle/>
        <a:p>
          <a:endParaRPr lang="en-US"/>
        </a:p>
      </dgm:t>
    </dgm:pt>
    <dgm:pt modelId="{333DFA2F-A801-4B9A-9659-B36BE117F926}">
      <dgm:prSet phldrT="[Text]" custT="1"/>
      <dgm:spPr>
        <a:solidFill>
          <a:srgbClr val="FFFF00"/>
        </a:solidFill>
      </dgm:spPr>
      <dgm:t>
        <a:bodyPr/>
        <a:lstStyle/>
        <a:p>
          <a:r>
            <a:rPr lang="sr-Latn-CS" sz="2500" b="1" smtClean="0">
              <a:solidFill>
                <a:schemeClr val="tx1"/>
              </a:solidFill>
            </a:rPr>
            <a:t>Procesi prerade / obrade / oblikovanja</a:t>
          </a:r>
        </a:p>
      </dgm:t>
    </dgm:pt>
    <dgm:pt modelId="{DC125006-8B23-4092-9D91-82DF4D3B5032}" type="parTrans" cxnId="{6444DCC3-505D-4AC0-A5B3-4C3F04F6BA76}">
      <dgm:prSet/>
      <dgm:spPr/>
      <dgm:t>
        <a:bodyPr/>
        <a:lstStyle/>
        <a:p>
          <a:endParaRPr lang="en-US"/>
        </a:p>
      </dgm:t>
    </dgm:pt>
    <dgm:pt modelId="{09312A7F-B25A-4ADF-9BE0-F9BD16A9959F}" type="sibTrans" cxnId="{6444DCC3-505D-4AC0-A5B3-4C3F04F6BA76}">
      <dgm:prSet/>
      <dgm:spPr/>
      <dgm:t>
        <a:bodyPr/>
        <a:lstStyle/>
        <a:p>
          <a:endParaRPr lang="en-US"/>
        </a:p>
      </dgm:t>
    </dgm:pt>
    <dgm:pt modelId="{95B8C38C-6C89-4C4D-B81A-F50F2FB8EFC5}">
      <dgm:prSet phldrT="[Text]" custT="1"/>
      <dgm:spPr>
        <a:solidFill>
          <a:srgbClr val="92D050"/>
        </a:solidFill>
      </dgm:spPr>
      <dgm:t>
        <a:bodyPr/>
        <a:lstStyle/>
        <a:p>
          <a:r>
            <a:rPr lang="sr-Latn-CS" sz="2500" b="1" smtClean="0">
              <a:solidFill>
                <a:schemeClr val="tx1"/>
              </a:solidFill>
            </a:rPr>
            <a:t>Eksploatacija (uticaji opterećenja, temperature, radne sredine...)</a:t>
          </a:r>
          <a:endParaRPr lang="en-US" sz="2500" b="1">
            <a:solidFill>
              <a:schemeClr val="tx1"/>
            </a:solidFill>
          </a:endParaRPr>
        </a:p>
      </dgm:t>
    </dgm:pt>
    <dgm:pt modelId="{3490D186-7F34-4CC3-A06B-02D17398FE6D}" type="parTrans" cxnId="{C13DAA97-5A3F-4ED1-AF14-94BEE9CC8F08}">
      <dgm:prSet/>
      <dgm:spPr/>
      <dgm:t>
        <a:bodyPr/>
        <a:lstStyle/>
        <a:p>
          <a:endParaRPr lang="en-US"/>
        </a:p>
      </dgm:t>
    </dgm:pt>
    <dgm:pt modelId="{18132A3E-23B1-4C64-8AF3-9CE4AFE66789}" type="sibTrans" cxnId="{C13DAA97-5A3F-4ED1-AF14-94BEE9CC8F08}">
      <dgm:prSet/>
      <dgm:spPr/>
      <dgm:t>
        <a:bodyPr/>
        <a:lstStyle/>
        <a:p>
          <a:endParaRPr lang="en-US"/>
        </a:p>
      </dgm:t>
    </dgm:pt>
    <dgm:pt modelId="{9DA89CF1-E4A7-4313-9E94-234E03BB77FB}" type="pres">
      <dgm:prSet presAssocID="{B32C806C-0C43-417F-BCC6-944B62AA7A2D}" presName="linear" presStyleCnt="0">
        <dgm:presLayoutVars>
          <dgm:dir/>
          <dgm:animLvl val="lvl"/>
          <dgm:resizeHandles val="exact"/>
        </dgm:presLayoutVars>
      </dgm:prSet>
      <dgm:spPr/>
      <dgm:t>
        <a:bodyPr/>
        <a:lstStyle/>
        <a:p>
          <a:endParaRPr lang="en-US"/>
        </a:p>
      </dgm:t>
    </dgm:pt>
    <dgm:pt modelId="{65DB1059-9E40-42B3-9CF4-7836C298B7D0}" type="pres">
      <dgm:prSet presAssocID="{BAEB3FFA-4E50-4697-819E-51CD4C4F8823}" presName="parentLin" presStyleCnt="0"/>
      <dgm:spPr/>
    </dgm:pt>
    <dgm:pt modelId="{C45383D5-03F9-48A0-A8E9-E9E4E003D525}" type="pres">
      <dgm:prSet presAssocID="{BAEB3FFA-4E50-4697-819E-51CD4C4F8823}" presName="parentLeftMargin" presStyleLbl="node1" presStyleIdx="0" presStyleCnt="3"/>
      <dgm:spPr/>
      <dgm:t>
        <a:bodyPr/>
        <a:lstStyle/>
        <a:p>
          <a:endParaRPr lang="en-US"/>
        </a:p>
      </dgm:t>
    </dgm:pt>
    <dgm:pt modelId="{2D4AE867-BB22-4E15-93D4-C90FA7825A0C}" type="pres">
      <dgm:prSet presAssocID="{BAEB3FFA-4E50-4697-819E-51CD4C4F8823}" presName="parentText" presStyleLbl="node1" presStyleIdx="0" presStyleCnt="3">
        <dgm:presLayoutVars>
          <dgm:chMax val="0"/>
          <dgm:bulletEnabled val="1"/>
        </dgm:presLayoutVars>
      </dgm:prSet>
      <dgm:spPr/>
      <dgm:t>
        <a:bodyPr/>
        <a:lstStyle/>
        <a:p>
          <a:endParaRPr lang="en-US"/>
        </a:p>
      </dgm:t>
    </dgm:pt>
    <dgm:pt modelId="{7967636E-6EE1-48D3-BDFA-C40B77B8D4AA}" type="pres">
      <dgm:prSet presAssocID="{BAEB3FFA-4E50-4697-819E-51CD4C4F8823}" presName="negativeSpace" presStyleCnt="0"/>
      <dgm:spPr/>
    </dgm:pt>
    <dgm:pt modelId="{8D9C4CA9-4FE7-4AB7-BF5C-9F698C6EB330}" type="pres">
      <dgm:prSet presAssocID="{BAEB3FFA-4E50-4697-819E-51CD4C4F8823}" presName="childText" presStyleLbl="conFgAcc1" presStyleIdx="0" presStyleCnt="3">
        <dgm:presLayoutVars>
          <dgm:bulletEnabled val="1"/>
        </dgm:presLayoutVars>
      </dgm:prSet>
      <dgm:spPr/>
    </dgm:pt>
    <dgm:pt modelId="{DAB7E093-4B37-45BE-BA62-8F66A74D9D03}" type="pres">
      <dgm:prSet presAssocID="{F4FED10E-54F8-496E-9C8C-F7D153AC1ECE}" presName="spaceBetweenRectangles" presStyleCnt="0"/>
      <dgm:spPr/>
    </dgm:pt>
    <dgm:pt modelId="{C0CEDF77-FE41-45E6-A659-1F70D6D55872}" type="pres">
      <dgm:prSet presAssocID="{333DFA2F-A801-4B9A-9659-B36BE117F926}" presName="parentLin" presStyleCnt="0"/>
      <dgm:spPr/>
    </dgm:pt>
    <dgm:pt modelId="{5909CBAD-19A4-41D4-9CDC-D962EFB693A6}" type="pres">
      <dgm:prSet presAssocID="{333DFA2F-A801-4B9A-9659-B36BE117F926}" presName="parentLeftMargin" presStyleLbl="node1" presStyleIdx="0" presStyleCnt="3"/>
      <dgm:spPr/>
      <dgm:t>
        <a:bodyPr/>
        <a:lstStyle/>
        <a:p>
          <a:endParaRPr lang="en-US"/>
        </a:p>
      </dgm:t>
    </dgm:pt>
    <dgm:pt modelId="{1059A97A-E667-4B0B-9186-258BE536FE0B}" type="pres">
      <dgm:prSet presAssocID="{333DFA2F-A801-4B9A-9659-B36BE117F926}" presName="parentText" presStyleLbl="node1" presStyleIdx="1" presStyleCnt="3">
        <dgm:presLayoutVars>
          <dgm:chMax val="0"/>
          <dgm:bulletEnabled val="1"/>
        </dgm:presLayoutVars>
      </dgm:prSet>
      <dgm:spPr/>
      <dgm:t>
        <a:bodyPr/>
        <a:lstStyle/>
        <a:p>
          <a:endParaRPr lang="en-US"/>
        </a:p>
      </dgm:t>
    </dgm:pt>
    <dgm:pt modelId="{D6AF1437-8DE3-4EB2-8EB3-3DBADE79FA38}" type="pres">
      <dgm:prSet presAssocID="{333DFA2F-A801-4B9A-9659-B36BE117F926}" presName="negativeSpace" presStyleCnt="0"/>
      <dgm:spPr/>
    </dgm:pt>
    <dgm:pt modelId="{56855F7E-EAE8-4676-A093-67B1F765012E}" type="pres">
      <dgm:prSet presAssocID="{333DFA2F-A801-4B9A-9659-B36BE117F926}" presName="childText" presStyleLbl="conFgAcc1" presStyleIdx="1" presStyleCnt="3">
        <dgm:presLayoutVars>
          <dgm:bulletEnabled val="1"/>
        </dgm:presLayoutVars>
      </dgm:prSet>
      <dgm:spPr/>
    </dgm:pt>
    <dgm:pt modelId="{D7E766F2-6476-4FB8-8C0C-6B48C0F7CD86}" type="pres">
      <dgm:prSet presAssocID="{09312A7F-B25A-4ADF-9BE0-F9BD16A9959F}" presName="spaceBetweenRectangles" presStyleCnt="0"/>
      <dgm:spPr/>
    </dgm:pt>
    <dgm:pt modelId="{39B0EFE9-8371-4C85-835E-3F1601F8DE18}" type="pres">
      <dgm:prSet presAssocID="{95B8C38C-6C89-4C4D-B81A-F50F2FB8EFC5}" presName="parentLin" presStyleCnt="0"/>
      <dgm:spPr/>
    </dgm:pt>
    <dgm:pt modelId="{AAC16240-E43B-4FB3-BFD0-E79DB784A82A}" type="pres">
      <dgm:prSet presAssocID="{95B8C38C-6C89-4C4D-B81A-F50F2FB8EFC5}" presName="parentLeftMargin" presStyleLbl="node1" presStyleIdx="1" presStyleCnt="3"/>
      <dgm:spPr/>
      <dgm:t>
        <a:bodyPr/>
        <a:lstStyle/>
        <a:p>
          <a:endParaRPr lang="en-US"/>
        </a:p>
      </dgm:t>
    </dgm:pt>
    <dgm:pt modelId="{3B27406A-E6DF-4EE6-B4FA-8CB6E6B9EDA1}" type="pres">
      <dgm:prSet presAssocID="{95B8C38C-6C89-4C4D-B81A-F50F2FB8EFC5}" presName="parentText" presStyleLbl="node1" presStyleIdx="2" presStyleCnt="3">
        <dgm:presLayoutVars>
          <dgm:chMax val="0"/>
          <dgm:bulletEnabled val="1"/>
        </dgm:presLayoutVars>
      </dgm:prSet>
      <dgm:spPr/>
      <dgm:t>
        <a:bodyPr/>
        <a:lstStyle/>
        <a:p>
          <a:endParaRPr lang="en-US"/>
        </a:p>
      </dgm:t>
    </dgm:pt>
    <dgm:pt modelId="{6BEAFF9A-2B07-4580-9FD1-164BBEE1E0AC}" type="pres">
      <dgm:prSet presAssocID="{95B8C38C-6C89-4C4D-B81A-F50F2FB8EFC5}" presName="negativeSpace" presStyleCnt="0"/>
      <dgm:spPr/>
    </dgm:pt>
    <dgm:pt modelId="{5378A732-D3A2-4971-BBF3-80218DE3CD57}" type="pres">
      <dgm:prSet presAssocID="{95B8C38C-6C89-4C4D-B81A-F50F2FB8EFC5}" presName="childText" presStyleLbl="conFgAcc1" presStyleIdx="2" presStyleCnt="3">
        <dgm:presLayoutVars>
          <dgm:bulletEnabled val="1"/>
        </dgm:presLayoutVars>
      </dgm:prSet>
      <dgm:spPr/>
    </dgm:pt>
  </dgm:ptLst>
  <dgm:cxnLst>
    <dgm:cxn modelId="{2379BA23-F683-42F5-87E5-09FC5203B9B8}" type="presOf" srcId="{B32C806C-0C43-417F-BCC6-944B62AA7A2D}" destId="{9DA89CF1-E4A7-4313-9E94-234E03BB77FB}" srcOrd="0" destOrd="0" presId="urn:microsoft.com/office/officeart/2005/8/layout/list1"/>
    <dgm:cxn modelId="{F54F13FB-DEA4-4F4B-9329-3E026A30826D}" type="presOf" srcId="{95B8C38C-6C89-4C4D-B81A-F50F2FB8EFC5}" destId="{AAC16240-E43B-4FB3-BFD0-E79DB784A82A}" srcOrd="0" destOrd="0" presId="urn:microsoft.com/office/officeart/2005/8/layout/list1"/>
    <dgm:cxn modelId="{BE05DDC7-2FB1-48C3-B41A-D7758BE11AD1}" type="presOf" srcId="{95B8C38C-6C89-4C4D-B81A-F50F2FB8EFC5}" destId="{3B27406A-E6DF-4EE6-B4FA-8CB6E6B9EDA1}" srcOrd="1" destOrd="0" presId="urn:microsoft.com/office/officeart/2005/8/layout/list1"/>
    <dgm:cxn modelId="{F59F1145-F597-42FE-9951-CA856C07E469}" type="presOf" srcId="{333DFA2F-A801-4B9A-9659-B36BE117F926}" destId="{1059A97A-E667-4B0B-9186-258BE536FE0B}" srcOrd="1" destOrd="0" presId="urn:microsoft.com/office/officeart/2005/8/layout/list1"/>
    <dgm:cxn modelId="{C13DAA97-5A3F-4ED1-AF14-94BEE9CC8F08}" srcId="{B32C806C-0C43-417F-BCC6-944B62AA7A2D}" destId="{95B8C38C-6C89-4C4D-B81A-F50F2FB8EFC5}" srcOrd="2" destOrd="0" parTransId="{3490D186-7F34-4CC3-A06B-02D17398FE6D}" sibTransId="{18132A3E-23B1-4C64-8AF3-9CE4AFE66789}"/>
    <dgm:cxn modelId="{6444DCC3-505D-4AC0-A5B3-4C3F04F6BA76}" srcId="{B32C806C-0C43-417F-BCC6-944B62AA7A2D}" destId="{333DFA2F-A801-4B9A-9659-B36BE117F926}" srcOrd="1" destOrd="0" parTransId="{DC125006-8B23-4092-9D91-82DF4D3B5032}" sibTransId="{09312A7F-B25A-4ADF-9BE0-F9BD16A9959F}"/>
    <dgm:cxn modelId="{AE9EAFDF-E846-4196-8CC2-FF2DB4D12AAD}" srcId="{B32C806C-0C43-417F-BCC6-944B62AA7A2D}" destId="{BAEB3FFA-4E50-4697-819E-51CD4C4F8823}" srcOrd="0" destOrd="0" parTransId="{BBA3E9D8-956B-4034-A4DA-0F659E148A33}" sibTransId="{F4FED10E-54F8-496E-9C8C-F7D153AC1ECE}"/>
    <dgm:cxn modelId="{2A7204FE-B56C-4473-BD29-1124C321475B}" type="presOf" srcId="{333DFA2F-A801-4B9A-9659-B36BE117F926}" destId="{5909CBAD-19A4-41D4-9CDC-D962EFB693A6}" srcOrd="0" destOrd="0" presId="urn:microsoft.com/office/officeart/2005/8/layout/list1"/>
    <dgm:cxn modelId="{78C2EA92-B78F-4038-B79B-3A4DDE99D22A}" type="presOf" srcId="{BAEB3FFA-4E50-4697-819E-51CD4C4F8823}" destId="{C45383D5-03F9-48A0-A8E9-E9E4E003D525}" srcOrd="0" destOrd="0" presId="urn:microsoft.com/office/officeart/2005/8/layout/list1"/>
    <dgm:cxn modelId="{F7E630EE-1CEE-41EF-A0C6-67593330FB84}" type="presOf" srcId="{BAEB3FFA-4E50-4697-819E-51CD4C4F8823}" destId="{2D4AE867-BB22-4E15-93D4-C90FA7825A0C}" srcOrd="1" destOrd="0" presId="urn:microsoft.com/office/officeart/2005/8/layout/list1"/>
    <dgm:cxn modelId="{DE186B1D-DFA3-4C8B-8A1B-170B228A5BB1}" type="presParOf" srcId="{9DA89CF1-E4A7-4313-9E94-234E03BB77FB}" destId="{65DB1059-9E40-42B3-9CF4-7836C298B7D0}" srcOrd="0" destOrd="0" presId="urn:microsoft.com/office/officeart/2005/8/layout/list1"/>
    <dgm:cxn modelId="{D520184E-40A8-42A7-A526-3C490F7D7BBE}" type="presParOf" srcId="{65DB1059-9E40-42B3-9CF4-7836C298B7D0}" destId="{C45383D5-03F9-48A0-A8E9-E9E4E003D525}" srcOrd="0" destOrd="0" presId="urn:microsoft.com/office/officeart/2005/8/layout/list1"/>
    <dgm:cxn modelId="{EABD3C6A-63AA-4134-98EA-9DFA81F6FACF}" type="presParOf" srcId="{65DB1059-9E40-42B3-9CF4-7836C298B7D0}" destId="{2D4AE867-BB22-4E15-93D4-C90FA7825A0C}" srcOrd="1" destOrd="0" presId="urn:microsoft.com/office/officeart/2005/8/layout/list1"/>
    <dgm:cxn modelId="{D6ABA80B-7DC8-4251-AAA8-797FA61EAFAC}" type="presParOf" srcId="{9DA89CF1-E4A7-4313-9E94-234E03BB77FB}" destId="{7967636E-6EE1-48D3-BDFA-C40B77B8D4AA}" srcOrd="1" destOrd="0" presId="urn:microsoft.com/office/officeart/2005/8/layout/list1"/>
    <dgm:cxn modelId="{796AB3F0-7029-434E-A842-48B9428D4069}" type="presParOf" srcId="{9DA89CF1-E4A7-4313-9E94-234E03BB77FB}" destId="{8D9C4CA9-4FE7-4AB7-BF5C-9F698C6EB330}" srcOrd="2" destOrd="0" presId="urn:microsoft.com/office/officeart/2005/8/layout/list1"/>
    <dgm:cxn modelId="{3DCE21BD-63D1-45BA-B637-85FDA86B4B70}" type="presParOf" srcId="{9DA89CF1-E4A7-4313-9E94-234E03BB77FB}" destId="{DAB7E093-4B37-45BE-BA62-8F66A74D9D03}" srcOrd="3" destOrd="0" presId="urn:microsoft.com/office/officeart/2005/8/layout/list1"/>
    <dgm:cxn modelId="{1D71B9BA-DC1B-4937-8893-A8257C40F64E}" type="presParOf" srcId="{9DA89CF1-E4A7-4313-9E94-234E03BB77FB}" destId="{C0CEDF77-FE41-45E6-A659-1F70D6D55872}" srcOrd="4" destOrd="0" presId="urn:microsoft.com/office/officeart/2005/8/layout/list1"/>
    <dgm:cxn modelId="{F6502E87-DDF8-4E20-9510-99B7A8E9958B}" type="presParOf" srcId="{C0CEDF77-FE41-45E6-A659-1F70D6D55872}" destId="{5909CBAD-19A4-41D4-9CDC-D962EFB693A6}" srcOrd="0" destOrd="0" presId="urn:microsoft.com/office/officeart/2005/8/layout/list1"/>
    <dgm:cxn modelId="{D6192260-D2C4-403E-8437-3B50D26D55A8}" type="presParOf" srcId="{C0CEDF77-FE41-45E6-A659-1F70D6D55872}" destId="{1059A97A-E667-4B0B-9186-258BE536FE0B}" srcOrd="1" destOrd="0" presId="urn:microsoft.com/office/officeart/2005/8/layout/list1"/>
    <dgm:cxn modelId="{4FF6B4C7-612D-4607-B5C7-39DF0A123216}" type="presParOf" srcId="{9DA89CF1-E4A7-4313-9E94-234E03BB77FB}" destId="{D6AF1437-8DE3-4EB2-8EB3-3DBADE79FA38}" srcOrd="5" destOrd="0" presId="urn:microsoft.com/office/officeart/2005/8/layout/list1"/>
    <dgm:cxn modelId="{9E3D03CA-9131-4A10-AC79-6F260651060E}" type="presParOf" srcId="{9DA89CF1-E4A7-4313-9E94-234E03BB77FB}" destId="{56855F7E-EAE8-4676-A093-67B1F765012E}" srcOrd="6" destOrd="0" presId="urn:microsoft.com/office/officeart/2005/8/layout/list1"/>
    <dgm:cxn modelId="{0B24F955-1685-4D06-8ECC-65A6B3759B77}" type="presParOf" srcId="{9DA89CF1-E4A7-4313-9E94-234E03BB77FB}" destId="{D7E766F2-6476-4FB8-8C0C-6B48C0F7CD86}" srcOrd="7" destOrd="0" presId="urn:microsoft.com/office/officeart/2005/8/layout/list1"/>
    <dgm:cxn modelId="{CD33F24D-550B-4DAD-9D10-3F2D430644DF}" type="presParOf" srcId="{9DA89CF1-E4A7-4313-9E94-234E03BB77FB}" destId="{39B0EFE9-8371-4C85-835E-3F1601F8DE18}" srcOrd="8" destOrd="0" presId="urn:microsoft.com/office/officeart/2005/8/layout/list1"/>
    <dgm:cxn modelId="{09F4CFD8-6F77-4DD2-9566-9DCFFCF5BFB6}" type="presParOf" srcId="{39B0EFE9-8371-4C85-835E-3F1601F8DE18}" destId="{AAC16240-E43B-4FB3-BFD0-E79DB784A82A}" srcOrd="0" destOrd="0" presId="urn:microsoft.com/office/officeart/2005/8/layout/list1"/>
    <dgm:cxn modelId="{606610AA-614A-4057-A9F7-74F818E330BE}" type="presParOf" srcId="{39B0EFE9-8371-4C85-835E-3F1601F8DE18}" destId="{3B27406A-E6DF-4EE6-B4FA-8CB6E6B9EDA1}" srcOrd="1" destOrd="0" presId="urn:microsoft.com/office/officeart/2005/8/layout/list1"/>
    <dgm:cxn modelId="{16C215D3-8FD7-4E9A-BB8C-E0858DAC9873}" type="presParOf" srcId="{9DA89CF1-E4A7-4313-9E94-234E03BB77FB}" destId="{6BEAFF9A-2B07-4580-9FD1-164BBEE1E0AC}" srcOrd="9" destOrd="0" presId="urn:microsoft.com/office/officeart/2005/8/layout/list1"/>
    <dgm:cxn modelId="{BE3F034F-0730-4395-95FC-5D6BFE3C363B}" type="presParOf" srcId="{9DA89CF1-E4A7-4313-9E94-234E03BB77FB}" destId="{5378A732-D3A2-4971-BBF3-80218DE3CD57}"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B8604F-2D32-446A-AF3A-314E193E3289}"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0CA2F638-77B2-4BBE-AC24-64CD3064EDDB}">
      <dgm:prSet phldrT="[Text]" custT="1"/>
      <dgm:spPr>
        <a:solidFill>
          <a:srgbClr val="FFFF00"/>
        </a:solidFill>
      </dgm:spPr>
      <dgm:t>
        <a:bodyPr/>
        <a:lstStyle/>
        <a:p>
          <a:r>
            <a:rPr lang="sr-Latn-CS" sz="2500" b="1" dirty="0" smtClean="0">
              <a:solidFill>
                <a:schemeClr val="tx1"/>
              </a:solidFill>
            </a:rPr>
            <a:t>Mikro nesavršenosti</a:t>
          </a:r>
          <a:endParaRPr lang="en-US" sz="2500" b="1" dirty="0" smtClean="0">
            <a:solidFill>
              <a:schemeClr val="tx1"/>
            </a:solidFill>
          </a:endParaRPr>
        </a:p>
        <a:p>
          <a:r>
            <a:rPr lang="en-US" sz="2500" b="1" dirty="0" smtClean="0">
              <a:solidFill>
                <a:schemeClr val="tx1"/>
              </a:solidFill>
            </a:rPr>
            <a:t>(MM1)</a:t>
          </a:r>
          <a:endParaRPr lang="en-US" sz="2500" b="1" dirty="0">
            <a:solidFill>
              <a:schemeClr val="tx1"/>
            </a:solidFill>
          </a:endParaRPr>
        </a:p>
      </dgm:t>
    </dgm:pt>
    <dgm:pt modelId="{A3E59F03-8F41-4D53-84F5-2DABF2EE6226}" type="parTrans" cxnId="{881C8108-FAA7-432D-9795-C324DE3BC234}">
      <dgm:prSet/>
      <dgm:spPr/>
      <dgm:t>
        <a:bodyPr/>
        <a:lstStyle/>
        <a:p>
          <a:endParaRPr lang="en-US"/>
        </a:p>
      </dgm:t>
    </dgm:pt>
    <dgm:pt modelId="{26BEA7F8-C883-4182-958D-C15AA62850F5}" type="sibTrans" cxnId="{881C8108-FAA7-432D-9795-C324DE3BC234}">
      <dgm:prSet/>
      <dgm:spPr/>
      <dgm:t>
        <a:bodyPr/>
        <a:lstStyle/>
        <a:p>
          <a:endParaRPr lang="en-US"/>
        </a:p>
      </dgm:t>
    </dgm:pt>
    <dgm:pt modelId="{0462379C-B2CE-4854-8CDF-5EFB7E7D37AF}">
      <dgm:prSet phldrT="[Text]" custT="1"/>
      <dgm:spPr>
        <a:solidFill>
          <a:srgbClr val="92D050"/>
        </a:solidFill>
      </dgm:spPr>
      <dgm:t>
        <a:bodyPr/>
        <a:lstStyle/>
        <a:p>
          <a:r>
            <a:rPr lang="sr-Latn-CS" sz="2500" b="1" smtClean="0">
              <a:solidFill>
                <a:schemeClr val="tx1"/>
              </a:solidFill>
            </a:rPr>
            <a:t>(Geometrijske) makro nesavršenosti</a:t>
          </a:r>
          <a:endParaRPr lang="en-US" sz="2500" b="1">
            <a:solidFill>
              <a:schemeClr val="tx1"/>
            </a:solidFill>
          </a:endParaRPr>
        </a:p>
      </dgm:t>
    </dgm:pt>
    <dgm:pt modelId="{F2F83901-A57A-4B44-84A7-5FC5A4C48757}" type="parTrans" cxnId="{70960A95-3E01-4D90-A0B5-FB0D99BFAA9E}">
      <dgm:prSet/>
      <dgm:spPr/>
      <dgm:t>
        <a:bodyPr/>
        <a:lstStyle/>
        <a:p>
          <a:endParaRPr lang="en-US"/>
        </a:p>
      </dgm:t>
    </dgm:pt>
    <dgm:pt modelId="{73DB312E-3D85-4827-9AE0-7F953CFFA209}" type="sibTrans" cxnId="{70960A95-3E01-4D90-A0B5-FB0D99BFAA9E}">
      <dgm:prSet/>
      <dgm:spPr/>
      <dgm:t>
        <a:bodyPr/>
        <a:lstStyle/>
        <a:p>
          <a:endParaRPr lang="en-US"/>
        </a:p>
      </dgm:t>
    </dgm:pt>
    <dgm:pt modelId="{A28CC8D8-2B5C-4B30-AA00-F837394E5B98}">
      <dgm:prSet phldrT="[Text]" custT="1"/>
      <dgm:spPr/>
      <dgm:t>
        <a:bodyPr/>
        <a:lstStyle/>
        <a:p>
          <a:r>
            <a:rPr lang="sr-Latn-CS" sz="2500" smtClean="0">
              <a:solidFill>
                <a:srgbClr val="FF0000"/>
              </a:solidFill>
            </a:rPr>
            <a:t>mnogo različitih tipova!!!</a:t>
          </a:r>
          <a:endParaRPr lang="en-US" sz="2500">
            <a:solidFill>
              <a:srgbClr val="FF0000"/>
            </a:solidFill>
          </a:endParaRPr>
        </a:p>
      </dgm:t>
    </dgm:pt>
    <dgm:pt modelId="{21CB56D3-B435-4545-9106-EB20F1517C4A}" type="parTrans" cxnId="{C1023322-C288-4354-805F-E372B540F76B}">
      <dgm:prSet/>
      <dgm:spPr/>
      <dgm:t>
        <a:bodyPr/>
        <a:lstStyle/>
        <a:p>
          <a:endParaRPr lang="en-US"/>
        </a:p>
      </dgm:t>
    </dgm:pt>
    <dgm:pt modelId="{475971CA-596E-42DF-BCCB-B492386A670C}" type="sibTrans" cxnId="{C1023322-C288-4354-805F-E372B540F76B}">
      <dgm:prSet/>
      <dgm:spPr/>
      <dgm:t>
        <a:bodyPr/>
        <a:lstStyle/>
        <a:p>
          <a:endParaRPr lang="en-US"/>
        </a:p>
      </dgm:t>
    </dgm:pt>
    <dgm:pt modelId="{72DDB2DF-CE6C-43EB-995C-931DE66937AA}">
      <dgm:prSet phldrT="[Text]" custT="1"/>
      <dgm:spPr/>
      <dgm:t>
        <a:bodyPr/>
        <a:lstStyle/>
        <a:p>
          <a:r>
            <a:rPr lang="sr-Latn-CS" sz="2500" smtClean="0"/>
            <a:t>linijske greške (dislokacije)</a:t>
          </a:r>
          <a:endParaRPr lang="en-US" sz="2500"/>
        </a:p>
      </dgm:t>
    </dgm:pt>
    <dgm:pt modelId="{3AB40D33-E8EC-4635-83A7-98486F4F3CFB}" type="parTrans" cxnId="{951319BF-BFA4-49C1-8420-B9A6C529D3DB}">
      <dgm:prSet/>
      <dgm:spPr/>
      <dgm:t>
        <a:bodyPr/>
        <a:lstStyle/>
        <a:p>
          <a:endParaRPr lang="en-US"/>
        </a:p>
      </dgm:t>
    </dgm:pt>
    <dgm:pt modelId="{4CBF2930-477C-4D33-90C3-3D2FEB4105D0}" type="sibTrans" cxnId="{951319BF-BFA4-49C1-8420-B9A6C529D3DB}">
      <dgm:prSet/>
      <dgm:spPr/>
      <dgm:t>
        <a:bodyPr/>
        <a:lstStyle/>
        <a:p>
          <a:endParaRPr lang="en-US"/>
        </a:p>
      </dgm:t>
    </dgm:pt>
    <dgm:pt modelId="{F6E8DAB3-86CB-4B58-93CB-B146D15083E9}">
      <dgm:prSet phldrT="[Text]" custT="1"/>
      <dgm:spPr/>
      <dgm:t>
        <a:bodyPr/>
        <a:lstStyle/>
        <a:p>
          <a:r>
            <a:rPr lang="sr-Latn-CS" sz="2500" smtClean="0"/>
            <a:t>površinske greške (granice zrna)</a:t>
          </a:r>
          <a:endParaRPr lang="en-US" sz="2500"/>
        </a:p>
      </dgm:t>
    </dgm:pt>
    <dgm:pt modelId="{5D994866-B5F4-4162-9287-0F0EAA369053}" type="parTrans" cxnId="{B488DF5D-11D8-4C01-8E7D-F2E075805F01}">
      <dgm:prSet/>
      <dgm:spPr/>
      <dgm:t>
        <a:bodyPr/>
        <a:lstStyle/>
        <a:p>
          <a:endParaRPr lang="en-US"/>
        </a:p>
      </dgm:t>
    </dgm:pt>
    <dgm:pt modelId="{85E3C08A-203C-4A5D-8239-590B60AB747B}" type="sibTrans" cxnId="{B488DF5D-11D8-4C01-8E7D-F2E075805F01}">
      <dgm:prSet/>
      <dgm:spPr/>
      <dgm:t>
        <a:bodyPr/>
        <a:lstStyle/>
        <a:p>
          <a:endParaRPr lang="en-US"/>
        </a:p>
      </dgm:t>
    </dgm:pt>
    <dgm:pt modelId="{F25144E7-5B33-4583-A198-7F071F1A83DE}">
      <dgm:prSet phldrT="[Text]" custT="1"/>
      <dgm:spPr/>
      <dgm:t>
        <a:bodyPr/>
        <a:lstStyle/>
        <a:p>
          <a:r>
            <a:rPr lang="sr-Latn-CS" sz="2500" smtClean="0"/>
            <a:t>termin makro ne mora da znači da su vidljive golim okom, već da nisu na atomarnom nivou</a:t>
          </a:r>
          <a:endParaRPr lang="en-US" sz="2500"/>
        </a:p>
      </dgm:t>
    </dgm:pt>
    <dgm:pt modelId="{BB55C8B1-9D0D-471C-9665-035A36902917}" type="parTrans" cxnId="{CFD983DD-3C74-4344-A995-9B3C73CABA51}">
      <dgm:prSet/>
      <dgm:spPr/>
      <dgm:t>
        <a:bodyPr/>
        <a:lstStyle/>
        <a:p>
          <a:endParaRPr lang="en-US"/>
        </a:p>
      </dgm:t>
    </dgm:pt>
    <dgm:pt modelId="{A0BC59A5-B3CA-4800-B88B-11D71E73F002}" type="sibTrans" cxnId="{CFD983DD-3C74-4344-A995-9B3C73CABA51}">
      <dgm:prSet/>
      <dgm:spPr/>
      <dgm:t>
        <a:bodyPr/>
        <a:lstStyle/>
        <a:p>
          <a:endParaRPr lang="en-US"/>
        </a:p>
      </dgm:t>
    </dgm:pt>
    <dgm:pt modelId="{4B4A350D-E36A-4BE6-BF74-40D5514EB3CF}">
      <dgm:prSet phldrT="[Text]" custT="1"/>
      <dgm:spPr/>
      <dgm:t>
        <a:bodyPr/>
        <a:lstStyle/>
        <a:p>
          <a:r>
            <a:rPr lang="sr-Latn-CS" sz="2500" smtClean="0"/>
            <a:t>tačkaste greške (npr. vakansije)</a:t>
          </a:r>
          <a:endParaRPr lang="en-US" sz="2500"/>
        </a:p>
      </dgm:t>
    </dgm:pt>
    <dgm:pt modelId="{DC00FA31-3348-4497-BC34-FD74B1D750D1}" type="parTrans" cxnId="{B43561FB-40B3-4E1D-8BE2-03588EB1922B}">
      <dgm:prSet/>
      <dgm:spPr/>
      <dgm:t>
        <a:bodyPr/>
        <a:lstStyle/>
        <a:p>
          <a:endParaRPr lang="en-US"/>
        </a:p>
      </dgm:t>
    </dgm:pt>
    <dgm:pt modelId="{91B14773-6CB6-4231-B13A-50F9B7064494}" type="sibTrans" cxnId="{B43561FB-40B3-4E1D-8BE2-03588EB1922B}">
      <dgm:prSet/>
      <dgm:spPr/>
      <dgm:t>
        <a:bodyPr/>
        <a:lstStyle/>
        <a:p>
          <a:endParaRPr lang="en-US"/>
        </a:p>
      </dgm:t>
    </dgm:pt>
    <dgm:pt modelId="{0A95AA26-B301-4B08-9845-6211547C1026}" type="pres">
      <dgm:prSet presAssocID="{02B8604F-2D32-446A-AF3A-314E193E3289}" presName="Name0" presStyleCnt="0">
        <dgm:presLayoutVars>
          <dgm:dir/>
          <dgm:animLvl val="lvl"/>
          <dgm:resizeHandles/>
        </dgm:presLayoutVars>
      </dgm:prSet>
      <dgm:spPr/>
      <dgm:t>
        <a:bodyPr/>
        <a:lstStyle/>
        <a:p>
          <a:endParaRPr lang="en-US"/>
        </a:p>
      </dgm:t>
    </dgm:pt>
    <dgm:pt modelId="{C5E99037-11E4-4635-B974-A4F15A5AEBBF}" type="pres">
      <dgm:prSet presAssocID="{0CA2F638-77B2-4BBE-AC24-64CD3064EDDB}" presName="linNode" presStyleCnt="0"/>
      <dgm:spPr/>
    </dgm:pt>
    <dgm:pt modelId="{509BA81E-E00D-4F26-9020-3B8EF0217CF7}" type="pres">
      <dgm:prSet presAssocID="{0CA2F638-77B2-4BBE-AC24-64CD3064EDDB}" presName="parentShp" presStyleLbl="node1" presStyleIdx="0" presStyleCnt="2">
        <dgm:presLayoutVars>
          <dgm:bulletEnabled val="1"/>
        </dgm:presLayoutVars>
      </dgm:prSet>
      <dgm:spPr/>
      <dgm:t>
        <a:bodyPr/>
        <a:lstStyle/>
        <a:p>
          <a:endParaRPr lang="en-US"/>
        </a:p>
      </dgm:t>
    </dgm:pt>
    <dgm:pt modelId="{9CA53A12-5E9D-4827-BBB2-DF65C5D9B226}" type="pres">
      <dgm:prSet presAssocID="{0CA2F638-77B2-4BBE-AC24-64CD3064EDDB}" presName="childShp" presStyleLbl="bgAccFollowNode1" presStyleIdx="0" presStyleCnt="2" custScaleX="109030" custScaleY="76330">
        <dgm:presLayoutVars>
          <dgm:bulletEnabled val="1"/>
        </dgm:presLayoutVars>
      </dgm:prSet>
      <dgm:spPr/>
      <dgm:t>
        <a:bodyPr/>
        <a:lstStyle/>
        <a:p>
          <a:endParaRPr lang="en-US"/>
        </a:p>
      </dgm:t>
    </dgm:pt>
    <dgm:pt modelId="{E6ECA382-3EF9-4B21-97DC-54BDFBF44EF7}" type="pres">
      <dgm:prSet presAssocID="{26BEA7F8-C883-4182-958D-C15AA62850F5}" presName="spacing" presStyleCnt="0"/>
      <dgm:spPr/>
    </dgm:pt>
    <dgm:pt modelId="{4ABBFE1E-3416-47EF-8DB0-77E6E8E8AF1D}" type="pres">
      <dgm:prSet presAssocID="{0462379C-B2CE-4854-8CDF-5EFB7E7D37AF}" presName="linNode" presStyleCnt="0"/>
      <dgm:spPr/>
    </dgm:pt>
    <dgm:pt modelId="{B6BC1DBF-0FC2-442B-9098-177251104844}" type="pres">
      <dgm:prSet presAssocID="{0462379C-B2CE-4854-8CDF-5EFB7E7D37AF}" presName="parentShp" presStyleLbl="node1" presStyleIdx="1" presStyleCnt="2">
        <dgm:presLayoutVars>
          <dgm:bulletEnabled val="1"/>
        </dgm:presLayoutVars>
      </dgm:prSet>
      <dgm:spPr/>
      <dgm:t>
        <a:bodyPr/>
        <a:lstStyle/>
        <a:p>
          <a:endParaRPr lang="en-US"/>
        </a:p>
      </dgm:t>
    </dgm:pt>
    <dgm:pt modelId="{6F86BBBF-584B-461A-84F8-1368F2272BD8}" type="pres">
      <dgm:prSet presAssocID="{0462379C-B2CE-4854-8CDF-5EFB7E7D37AF}" presName="childShp" presStyleLbl="bgAccFollowNode1" presStyleIdx="1" presStyleCnt="2">
        <dgm:presLayoutVars>
          <dgm:bulletEnabled val="1"/>
        </dgm:presLayoutVars>
      </dgm:prSet>
      <dgm:spPr/>
      <dgm:t>
        <a:bodyPr/>
        <a:lstStyle/>
        <a:p>
          <a:endParaRPr lang="en-US"/>
        </a:p>
      </dgm:t>
    </dgm:pt>
  </dgm:ptLst>
  <dgm:cxnLst>
    <dgm:cxn modelId="{393B1A43-B2B7-4890-879E-B8B19D13AF48}" type="presOf" srcId="{F25144E7-5B33-4583-A198-7F071F1A83DE}" destId="{6F86BBBF-584B-461A-84F8-1368F2272BD8}" srcOrd="0" destOrd="1" presId="urn:microsoft.com/office/officeart/2005/8/layout/vList6"/>
    <dgm:cxn modelId="{2E25A02E-F3DD-49AE-9883-62C7BFFBD8F0}" type="presOf" srcId="{F6E8DAB3-86CB-4B58-93CB-B146D15083E9}" destId="{9CA53A12-5E9D-4827-BBB2-DF65C5D9B226}" srcOrd="0" destOrd="2" presId="urn:microsoft.com/office/officeart/2005/8/layout/vList6"/>
    <dgm:cxn modelId="{917457D8-113B-4A94-B793-1F9FAB213427}" type="presOf" srcId="{4B4A350D-E36A-4BE6-BF74-40D5514EB3CF}" destId="{9CA53A12-5E9D-4827-BBB2-DF65C5D9B226}" srcOrd="0" destOrd="0" presId="urn:microsoft.com/office/officeart/2005/8/layout/vList6"/>
    <dgm:cxn modelId="{C1023322-C288-4354-805F-E372B540F76B}" srcId="{0462379C-B2CE-4854-8CDF-5EFB7E7D37AF}" destId="{A28CC8D8-2B5C-4B30-AA00-F837394E5B98}" srcOrd="0" destOrd="0" parTransId="{21CB56D3-B435-4545-9106-EB20F1517C4A}" sibTransId="{475971CA-596E-42DF-BCCB-B492386A670C}"/>
    <dgm:cxn modelId="{8FB5B619-F6B5-4A12-8E27-EEDC9B60C057}" type="presOf" srcId="{0462379C-B2CE-4854-8CDF-5EFB7E7D37AF}" destId="{B6BC1DBF-0FC2-442B-9098-177251104844}" srcOrd="0" destOrd="0" presId="urn:microsoft.com/office/officeart/2005/8/layout/vList6"/>
    <dgm:cxn modelId="{CFD983DD-3C74-4344-A995-9B3C73CABA51}" srcId="{0462379C-B2CE-4854-8CDF-5EFB7E7D37AF}" destId="{F25144E7-5B33-4583-A198-7F071F1A83DE}" srcOrd="1" destOrd="0" parTransId="{BB55C8B1-9D0D-471C-9665-035A36902917}" sibTransId="{A0BC59A5-B3CA-4800-B88B-11D71E73F002}"/>
    <dgm:cxn modelId="{B43561FB-40B3-4E1D-8BE2-03588EB1922B}" srcId="{0CA2F638-77B2-4BBE-AC24-64CD3064EDDB}" destId="{4B4A350D-E36A-4BE6-BF74-40D5514EB3CF}" srcOrd="0" destOrd="0" parTransId="{DC00FA31-3348-4497-BC34-FD74B1D750D1}" sibTransId="{91B14773-6CB6-4231-B13A-50F9B7064494}"/>
    <dgm:cxn modelId="{B488DF5D-11D8-4C01-8E7D-F2E075805F01}" srcId="{0CA2F638-77B2-4BBE-AC24-64CD3064EDDB}" destId="{F6E8DAB3-86CB-4B58-93CB-B146D15083E9}" srcOrd="2" destOrd="0" parTransId="{5D994866-B5F4-4162-9287-0F0EAA369053}" sibTransId="{85E3C08A-203C-4A5D-8239-590B60AB747B}"/>
    <dgm:cxn modelId="{881C8108-FAA7-432D-9795-C324DE3BC234}" srcId="{02B8604F-2D32-446A-AF3A-314E193E3289}" destId="{0CA2F638-77B2-4BBE-AC24-64CD3064EDDB}" srcOrd="0" destOrd="0" parTransId="{A3E59F03-8F41-4D53-84F5-2DABF2EE6226}" sibTransId="{26BEA7F8-C883-4182-958D-C15AA62850F5}"/>
    <dgm:cxn modelId="{2A5DA147-A43A-4076-A6C8-639618946D1E}" type="presOf" srcId="{A28CC8D8-2B5C-4B30-AA00-F837394E5B98}" destId="{6F86BBBF-584B-461A-84F8-1368F2272BD8}" srcOrd="0" destOrd="0" presId="urn:microsoft.com/office/officeart/2005/8/layout/vList6"/>
    <dgm:cxn modelId="{2385CF3E-30E3-4F2E-86A6-174DCAF2BD6A}" type="presOf" srcId="{02B8604F-2D32-446A-AF3A-314E193E3289}" destId="{0A95AA26-B301-4B08-9845-6211547C1026}" srcOrd="0" destOrd="0" presId="urn:microsoft.com/office/officeart/2005/8/layout/vList6"/>
    <dgm:cxn modelId="{0D2FF19C-26A0-4218-ADDE-20A9A275682B}" type="presOf" srcId="{72DDB2DF-CE6C-43EB-995C-931DE66937AA}" destId="{9CA53A12-5E9D-4827-BBB2-DF65C5D9B226}" srcOrd="0" destOrd="1" presId="urn:microsoft.com/office/officeart/2005/8/layout/vList6"/>
    <dgm:cxn modelId="{951319BF-BFA4-49C1-8420-B9A6C529D3DB}" srcId="{0CA2F638-77B2-4BBE-AC24-64CD3064EDDB}" destId="{72DDB2DF-CE6C-43EB-995C-931DE66937AA}" srcOrd="1" destOrd="0" parTransId="{3AB40D33-E8EC-4635-83A7-98486F4F3CFB}" sibTransId="{4CBF2930-477C-4D33-90C3-3D2FEB4105D0}"/>
    <dgm:cxn modelId="{70960A95-3E01-4D90-A0B5-FB0D99BFAA9E}" srcId="{02B8604F-2D32-446A-AF3A-314E193E3289}" destId="{0462379C-B2CE-4854-8CDF-5EFB7E7D37AF}" srcOrd="1" destOrd="0" parTransId="{F2F83901-A57A-4B44-84A7-5FC5A4C48757}" sibTransId="{73DB312E-3D85-4827-9AE0-7F953CFFA209}"/>
    <dgm:cxn modelId="{7C32FFAE-4E6F-44A0-80A0-8DE672185080}" type="presOf" srcId="{0CA2F638-77B2-4BBE-AC24-64CD3064EDDB}" destId="{509BA81E-E00D-4F26-9020-3B8EF0217CF7}" srcOrd="0" destOrd="0" presId="urn:microsoft.com/office/officeart/2005/8/layout/vList6"/>
    <dgm:cxn modelId="{9A1544DD-BAB6-4630-B0BE-69FBB0985FC4}" type="presParOf" srcId="{0A95AA26-B301-4B08-9845-6211547C1026}" destId="{C5E99037-11E4-4635-B974-A4F15A5AEBBF}" srcOrd="0" destOrd="0" presId="urn:microsoft.com/office/officeart/2005/8/layout/vList6"/>
    <dgm:cxn modelId="{1483C4B4-7F54-45DB-ACA6-72ED2700EF00}" type="presParOf" srcId="{C5E99037-11E4-4635-B974-A4F15A5AEBBF}" destId="{509BA81E-E00D-4F26-9020-3B8EF0217CF7}" srcOrd="0" destOrd="0" presId="urn:microsoft.com/office/officeart/2005/8/layout/vList6"/>
    <dgm:cxn modelId="{33478F5B-2128-49F2-8D2E-F4E1386B95F4}" type="presParOf" srcId="{C5E99037-11E4-4635-B974-A4F15A5AEBBF}" destId="{9CA53A12-5E9D-4827-BBB2-DF65C5D9B226}" srcOrd="1" destOrd="0" presId="urn:microsoft.com/office/officeart/2005/8/layout/vList6"/>
    <dgm:cxn modelId="{5ED9DFEE-128D-480C-9649-6B0D734CBD54}" type="presParOf" srcId="{0A95AA26-B301-4B08-9845-6211547C1026}" destId="{E6ECA382-3EF9-4B21-97DC-54BDFBF44EF7}" srcOrd="1" destOrd="0" presId="urn:microsoft.com/office/officeart/2005/8/layout/vList6"/>
    <dgm:cxn modelId="{CCA9A8DB-7FAE-4BEF-AD46-A11169A11910}" type="presParOf" srcId="{0A95AA26-B301-4B08-9845-6211547C1026}" destId="{4ABBFE1E-3416-47EF-8DB0-77E6E8E8AF1D}" srcOrd="2" destOrd="0" presId="urn:microsoft.com/office/officeart/2005/8/layout/vList6"/>
    <dgm:cxn modelId="{60123766-9E82-479B-A1E6-CEC2FD9ACA92}" type="presParOf" srcId="{4ABBFE1E-3416-47EF-8DB0-77E6E8E8AF1D}" destId="{B6BC1DBF-0FC2-442B-9098-177251104844}" srcOrd="0" destOrd="0" presId="urn:microsoft.com/office/officeart/2005/8/layout/vList6"/>
    <dgm:cxn modelId="{8D03F688-83E1-42FB-B670-07BD033F24BF}" type="presParOf" srcId="{4ABBFE1E-3416-47EF-8DB0-77E6E8E8AF1D}" destId="{6F86BBBF-584B-461A-84F8-1368F2272BD8}" srcOrd="1" destOrd="0" presId="urn:microsoft.com/office/officeart/2005/8/layout/vList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E21423-12E7-449C-B188-8D8DC941CEDE}"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8BF6B113-9137-443B-B67D-7AAE8E8E071C}">
      <dgm:prSet phldrT="[Text]" custT="1"/>
      <dgm:spPr/>
      <dgm:t>
        <a:bodyPr/>
        <a:lstStyle/>
        <a:p>
          <a:r>
            <a:rPr lang="sr-Latn-CS" sz="1500" b="1" smtClean="0"/>
            <a:t>NESAVRŠENOST</a:t>
          </a:r>
        </a:p>
        <a:p>
          <a:r>
            <a:rPr lang="sr-Latn-CS" sz="1500" b="1" smtClean="0"/>
            <a:t>Određivanje vrste, položaja i merenje karakterističnih dimenzija</a:t>
          </a:r>
          <a:endParaRPr lang="en-US" sz="1500" b="1"/>
        </a:p>
      </dgm:t>
    </dgm:pt>
    <dgm:pt modelId="{D0F92312-B795-463A-B5CB-88E7371A0BAC}" type="parTrans" cxnId="{779BC121-E726-4721-9BC4-347C668F6247}">
      <dgm:prSet/>
      <dgm:spPr/>
      <dgm:t>
        <a:bodyPr/>
        <a:lstStyle/>
        <a:p>
          <a:endParaRPr lang="en-US"/>
        </a:p>
      </dgm:t>
    </dgm:pt>
    <dgm:pt modelId="{D5E1B0DD-5368-44C9-8EFA-AD679CB38684}" type="sibTrans" cxnId="{779BC121-E726-4721-9BC4-347C668F6247}">
      <dgm:prSet/>
      <dgm:spPr/>
      <dgm:t>
        <a:bodyPr/>
        <a:lstStyle/>
        <a:p>
          <a:endParaRPr lang="en-US"/>
        </a:p>
      </dgm:t>
    </dgm:pt>
    <dgm:pt modelId="{3F541A25-600C-4938-8D56-D786EFBDB255}">
      <dgm:prSet phldrT="[Text]" custT="1"/>
      <dgm:spPr>
        <a:solidFill>
          <a:srgbClr val="33CC33"/>
        </a:solidFill>
      </dgm:spPr>
      <dgm:t>
        <a:bodyPr/>
        <a:lstStyle/>
        <a:p>
          <a:r>
            <a:rPr lang="sr-Latn-CS" sz="1500" b="1" smtClean="0">
              <a:solidFill>
                <a:schemeClr val="tx1"/>
              </a:solidFill>
            </a:rPr>
            <a:t>DOZVOLjENA</a:t>
          </a:r>
          <a:endParaRPr lang="en-US" sz="1500" b="1">
            <a:solidFill>
              <a:schemeClr val="tx1"/>
            </a:solidFill>
          </a:endParaRPr>
        </a:p>
      </dgm:t>
    </dgm:pt>
    <dgm:pt modelId="{1C55CD27-C8A3-454F-8A9F-806592148998}" type="parTrans" cxnId="{606B3CC8-BBC0-4E55-AE72-4597740BE944}">
      <dgm:prSet/>
      <dgm:spPr/>
      <dgm:t>
        <a:bodyPr/>
        <a:lstStyle/>
        <a:p>
          <a:endParaRPr lang="en-US"/>
        </a:p>
      </dgm:t>
    </dgm:pt>
    <dgm:pt modelId="{972AB50C-883B-42F0-8B42-D2D4E9AD98BB}" type="sibTrans" cxnId="{606B3CC8-BBC0-4E55-AE72-4597740BE944}">
      <dgm:prSet/>
      <dgm:spPr/>
      <dgm:t>
        <a:bodyPr/>
        <a:lstStyle/>
        <a:p>
          <a:endParaRPr lang="en-US"/>
        </a:p>
      </dgm:t>
    </dgm:pt>
    <dgm:pt modelId="{5CBCD727-E3C5-4B28-972D-2E3AED9786A1}">
      <dgm:prSet phldrT="[Text]" custT="1"/>
      <dgm:spPr>
        <a:solidFill>
          <a:srgbClr val="FF0000"/>
        </a:solidFill>
      </dgm:spPr>
      <dgm:t>
        <a:bodyPr/>
        <a:lstStyle/>
        <a:p>
          <a:r>
            <a:rPr lang="sr-Latn-CS" sz="1500" b="1" smtClean="0"/>
            <a:t>NEDOZVOLjENA</a:t>
          </a:r>
        </a:p>
        <a:p>
          <a:r>
            <a:rPr lang="sr-Latn-CS" sz="1500" b="1" smtClean="0"/>
            <a:t>(GREŠKA)</a:t>
          </a:r>
          <a:endParaRPr lang="en-US" sz="1500" b="1"/>
        </a:p>
      </dgm:t>
    </dgm:pt>
    <dgm:pt modelId="{8DD99F0C-6BBF-4A90-BF4C-0CF67F19FDCA}" type="parTrans" cxnId="{F465F36F-9363-429E-B829-4E52C74CB259}">
      <dgm:prSet/>
      <dgm:spPr/>
      <dgm:t>
        <a:bodyPr/>
        <a:lstStyle/>
        <a:p>
          <a:endParaRPr lang="en-US"/>
        </a:p>
      </dgm:t>
    </dgm:pt>
    <dgm:pt modelId="{2AB97030-01F4-4651-82FB-3E210C220A61}" type="sibTrans" cxnId="{F465F36F-9363-429E-B829-4E52C74CB259}">
      <dgm:prSet/>
      <dgm:spPr/>
      <dgm:t>
        <a:bodyPr/>
        <a:lstStyle/>
        <a:p>
          <a:endParaRPr lang="en-US"/>
        </a:p>
      </dgm:t>
    </dgm:pt>
    <dgm:pt modelId="{D626740F-2854-413D-ABFD-FAD881C1B7A1}">
      <dgm:prSet phldrT="[Text]" custT="1"/>
      <dgm:spPr/>
      <dgm:t>
        <a:bodyPr/>
        <a:lstStyle/>
        <a:p>
          <a:r>
            <a:rPr lang="sr-Latn-CS" sz="1500" b="1" smtClean="0"/>
            <a:t>Primena kriterijuma prihvatljivosti za zahtevani nivo kvaliteta prema standardu za određeni tip proizvoda</a:t>
          </a:r>
          <a:endParaRPr lang="en-US" sz="1500" b="1"/>
        </a:p>
      </dgm:t>
    </dgm:pt>
    <dgm:pt modelId="{6D9E0909-EC5B-4DA0-A4CD-86287C8C3F27}" type="parTrans" cxnId="{694D4EE9-FBE3-4A45-86D3-87D2319DBCF7}">
      <dgm:prSet/>
      <dgm:spPr/>
      <dgm:t>
        <a:bodyPr/>
        <a:lstStyle/>
        <a:p>
          <a:endParaRPr lang="en-US"/>
        </a:p>
      </dgm:t>
    </dgm:pt>
    <dgm:pt modelId="{3B241D3D-D1EE-4D5D-B561-AA0562831E27}" type="sibTrans" cxnId="{694D4EE9-FBE3-4A45-86D3-87D2319DBCF7}">
      <dgm:prSet/>
      <dgm:spPr/>
      <dgm:t>
        <a:bodyPr/>
        <a:lstStyle/>
        <a:p>
          <a:endParaRPr lang="en-US"/>
        </a:p>
      </dgm:t>
    </dgm:pt>
    <dgm:pt modelId="{ECF113FF-09EA-4ADA-9402-F8D8F4E10505}" type="pres">
      <dgm:prSet presAssocID="{7CE21423-12E7-449C-B188-8D8DC941CEDE}" presName="diagram" presStyleCnt="0">
        <dgm:presLayoutVars>
          <dgm:chPref val="1"/>
          <dgm:dir/>
          <dgm:animOne val="branch"/>
          <dgm:animLvl val="lvl"/>
          <dgm:resizeHandles val="exact"/>
        </dgm:presLayoutVars>
      </dgm:prSet>
      <dgm:spPr/>
      <dgm:t>
        <a:bodyPr/>
        <a:lstStyle/>
        <a:p>
          <a:endParaRPr lang="en-US"/>
        </a:p>
      </dgm:t>
    </dgm:pt>
    <dgm:pt modelId="{D6431CDF-2BF5-4E4F-A9A2-4D69E5847315}" type="pres">
      <dgm:prSet presAssocID="{8BF6B113-9137-443B-B67D-7AAE8E8E071C}" presName="root1" presStyleCnt="0"/>
      <dgm:spPr/>
    </dgm:pt>
    <dgm:pt modelId="{20C4B64B-077E-4A38-9251-36D8E93C584E}" type="pres">
      <dgm:prSet presAssocID="{8BF6B113-9137-443B-B67D-7AAE8E8E071C}" presName="LevelOneTextNode" presStyleLbl="node0" presStyleIdx="0" presStyleCnt="1">
        <dgm:presLayoutVars>
          <dgm:chPref val="3"/>
        </dgm:presLayoutVars>
      </dgm:prSet>
      <dgm:spPr/>
      <dgm:t>
        <a:bodyPr/>
        <a:lstStyle/>
        <a:p>
          <a:endParaRPr lang="en-US"/>
        </a:p>
      </dgm:t>
    </dgm:pt>
    <dgm:pt modelId="{03819545-0BB9-4721-B748-F8A863533D36}" type="pres">
      <dgm:prSet presAssocID="{8BF6B113-9137-443B-B67D-7AAE8E8E071C}" presName="level2hierChild" presStyleCnt="0"/>
      <dgm:spPr/>
    </dgm:pt>
    <dgm:pt modelId="{3791DD5E-AE8F-4A45-89C7-22F72705DBC7}" type="pres">
      <dgm:prSet presAssocID="{6D9E0909-EC5B-4DA0-A4CD-86287C8C3F27}" presName="conn2-1" presStyleLbl="parChTrans1D2" presStyleIdx="0" presStyleCnt="1"/>
      <dgm:spPr/>
      <dgm:t>
        <a:bodyPr/>
        <a:lstStyle/>
        <a:p>
          <a:endParaRPr lang="en-US"/>
        </a:p>
      </dgm:t>
    </dgm:pt>
    <dgm:pt modelId="{AE41B23C-5394-482B-8A42-113ADE34EFF4}" type="pres">
      <dgm:prSet presAssocID="{6D9E0909-EC5B-4DA0-A4CD-86287C8C3F27}" presName="connTx" presStyleLbl="parChTrans1D2" presStyleIdx="0" presStyleCnt="1"/>
      <dgm:spPr/>
      <dgm:t>
        <a:bodyPr/>
        <a:lstStyle/>
        <a:p>
          <a:endParaRPr lang="en-US"/>
        </a:p>
      </dgm:t>
    </dgm:pt>
    <dgm:pt modelId="{7E28E1F1-30FE-43F9-85B9-5A940188E160}" type="pres">
      <dgm:prSet presAssocID="{D626740F-2854-413D-ABFD-FAD881C1B7A1}" presName="root2" presStyleCnt="0"/>
      <dgm:spPr/>
    </dgm:pt>
    <dgm:pt modelId="{BB6F892A-D75C-469A-AA74-EE030413C0C3}" type="pres">
      <dgm:prSet presAssocID="{D626740F-2854-413D-ABFD-FAD881C1B7A1}" presName="LevelTwoTextNode" presStyleLbl="node2" presStyleIdx="0" presStyleCnt="1">
        <dgm:presLayoutVars>
          <dgm:chPref val="3"/>
        </dgm:presLayoutVars>
      </dgm:prSet>
      <dgm:spPr/>
      <dgm:t>
        <a:bodyPr/>
        <a:lstStyle/>
        <a:p>
          <a:endParaRPr lang="en-US"/>
        </a:p>
      </dgm:t>
    </dgm:pt>
    <dgm:pt modelId="{0244EEED-1FC4-43FD-866F-5172E49816FA}" type="pres">
      <dgm:prSet presAssocID="{D626740F-2854-413D-ABFD-FAD881C1B7A1}" presName="level3hierChild" presStyleCnt="0"/>
      <dgm:spPr/>
    </dgm:pt>
    <dgm:pt modelId="{F3D673CC-E2F7-4E04-A67C-AFF68873E3E6}" type="pres">
      <dgm:prSet presAssocID="{1C55CD27-C8A3-454F-8A9F-806592148998}" presName="conn2-1" presStyleLbl="parChTrans1D3" presStyleIdx="0" presStyleCnt="2"/>
      <dgm:spPr/>
      <dgm:t>
        <a:bodyPr/>
        <a:lstStyle/>
        <a:p>
          <a:endParaRPr lang="en-US"/>
        </a:p>
      </dgm:t>
    </dgm:pt>
    <dgm:pt modelId="{41D4C0C6-20AD-420E-A60E-6330530A3134}" type="pres">
      <dgm:prSet presAssocID="{1C55CD27-C8A3-454F-8A9F-806592148998}" presName="connTx" presStyleLbl="parChTrans1D3" presStyleIdx="0" presStyleCnt="2"/>
      <dgm:spPr/>
      <dgm:t>
        <a:bodyPr/>
        <a:lstStyle/>
        <a:p>
          <a:endParaRPr lang="en-US"/>
        </a:p>
      </dgm:t>
    </dgm:pt>
    <dgm:pt modelId="{9C5F1774-B610-4CAC-B30C-1700A7535924}" type="pres">
      <dgm:prSet presAssocID="{3F541A25-600C-4938-8D56-D786EFBDB255}" presName="root2" presStyleCnt="0"/>
      <dgm:spPr/>
    </dgm:pt>
    <dgm:pt modelId="{17C1A199-1BBB-4C44-8522-A17CF308BC7E}" type="pres">
      <dgm:prSet presAssocID="{3F541A25-600C-4938-8D56-D786EFBDB255}" presName="LevelTwoTextNode" presStyleLbl="node3" presStyleIdx="0" presStyleCnt="2">
        <dgm:presLayoutVars>
          <dgm:chPref val="3"/>
        </dgm:presLayoutVars>
      </dgm:prSet>
      <dgm:spPr/>
      <dgm:t>
        <a:bodyPr/>
        <a:lstStyle/>
        <a:p>
          <a:endParaRPr lang="en-US"/>
        </a:p>
      </dgm:t>
    </dgm:pt>
    <dgm:pt modelId="{25284D5E-FF41-4047-82BC-FEB450D79579}" type="pres">
      <dgm:prSet presAssocID="{3F541A25-600C-4938-8D56-D786EFBDB255}" presName="level3hierChild" presStyleCnt="0"/>
      <dgm:spPr/>
    </dgm:pt>
    <dgm:pt modelId="{01AA9E42-49CC-484D-8FFA-91070ACC6F4F}" type="pres">
      <dgm:prSet presAssocID="{8DD99F0C-6BBF-4A90-BF4C-0CF67F19FDCA}" presName="conn2-1" presStyleLbl="parChTrans1D3" presStyleIdx="1" presStyleCnt="2"/>
      <dgm:spPr/>
      <dgm:t>
        <a:bodyPr/>
        <a:lstStyle/>
        <a:p>
          <a:endParaRPr lang="en-US"/>
        </a:p>
      </dgm:t>
    </dgm:pt>
    <dgm:pt modelId="{C785A8C6-31CA-4AB6-9795-FF32082295F5}" type="pres">
      <dgm:prSet presAssocID="{8DD99F0C-6BBF-4A90-BF4C-0CF67F19FDCA}" presName="connTx" presStyleLbl="parChTrans1D3" presStyleIdx="1" presStyleCnt="2"/>
      <dgm:spPr/>
      <dgm:t>
        <a:bodyPr/>
        <a:lstStyle/>
        <a:p>
          <a:endParaRPr lang="en-US"/>
        </a:p>
      </dgm:t>
    </dgm:pt>
    <dgm:pt modelId="{49C85E74-932E-4F1E-87A6-F42696FAA285}" type="pres">
      <dgm:prSet presAssocID="{5CBCD727-E3C5-4B28-972D-2E3AED9786A1}" presName="root2" presStyleCnt="0"/>
      <dgm:spPr/>
    </dgm:pt>
    <dgm:pt modelId="{681DC9EC-C8B7-48DB-B557-A489BB21532A}" type="pres">
      <dgm:prSet presAssocID="{5CBCD727-E3C5-4B28-972D-2E3AED9786A1}" presName="LevelTwoTextNode" presStyleLbl="node3" presStyleIdx="1" presStyleCnt="2">
        <dgm:presLayoutVars>
          <dgm:chPref val="3"/>
        </dgm:presLayoutVars>
      </dgm:prSet>
      <dgm:spPr/>
      <dgm:t>
        <a:bodyPr/>
        <a:lstStyle/>
        <a:p>
          <a:endParaRPr lang="en-US"/>
        </a:p>
      </dgm:t>
    </dgm:pt>
    <dgm:pt modelId="{B60B976C-B390-4D82-B67B-AE1018C9C645}" type="pres">
      <dgm:prSet presAssocID="{5CBCD727-E3C5-4B28-972D-2E3AED9786A1}" presName="level3hierChild" presStyleCnt="0"/>
      <dgm:spPr/>
    </dgm:pt>
  </dgm:ptLst>
  <dgm:cxnLst>
    <dgm:cxn modelId="{B1440670-D27F-48B7-B3FA-AA1BBBF76356}" type="presOf" srcId="{5CBCD727-E3C5-4B28-972D-2E3AED9786A1}" destId="{681DC9EC-C8B7-48DB-B557-A489BB21532A}" srcOrd="0" destOrd="0" presId="urn:microsoft.com/office/officeart/2005/8/layout/hierarchy2"/>
    <dgm:cxn modelId="{077623D4-8B50-442A-B913-801C566E358B}" type="presOf" srcId="{6D9E0909-EC5B-4DA0-A4CD-86287C8C3F27}" destId="{AE41B23C-5394-482B-8A42-113ADE34EFF4}" srcOrd="1" destOrd="0" presId="urn:microsoft.com/office/officeart/2005/8/layout/hierarchy2"/>
    <dgm:cxn modelId="{2FDB2CF8-643F-4ABE-B670-3F91A16AE596}" type="presOf" srcId="{1C55CD27-C8A3-454F-8A9F-806592148998}" destId="{F3D673CC-E2F7-4E04-A67C-AFF68873E3E6}" srcOrd="0" destOrd="0" presId="urn:microsoft.com/office/officeart/2005/8/layout/hierarchy2"/>
    <dgm:cxn modelId="{D760D069-D31E-47D3-B456-1FF96F8EEC82}" type="presOf" srcId="{6D9E0909-EC5B-4DA0-A4CD-86287C8C3F27}" destId="{3791DD5E-AE8F-4A45-89C7-22F72705DBC7}" srcOrd="0" destOrd="0" presId="urn:microsoft.com/office/officeart/2005/8/layout/hierarchy2"/>
    <dgm:cxn modelId="{779BC121-E726-4721-9BC4-347C668F6247}" srcId="{7CE21423-12E7-449C-B188-8D8DC941CEDE}" destId="{8BF6B113-9137-443B-B67D-7AAE8E8E071C}" srcOrd="0" destOrd="0" parTransId="{D0F92312-B795-463A-B5CB-88E7371A0BAC}" sibTransId="{D5E1B0DD-5368-44C9-8EFA-AD679CB38684}"/>
    <dgm:cxn modelId="{BC66052B-0BDE-4506-A740-0DEF4A764895}" type="presOf" srcId="{8DD99F0C-6BBF-4A90-BF4C-0CF67F19FDCA}" destId="{C785A8C6-31CA-4AB6-9795-FF32082295F5}" srcOrd="1" destOrd="0" presId="urn:microsoft.com/office/officeart/2005/8/layout/hierarchy2"/>
    <dgm:cxn modelId="{8DCC3763-1DF5-4882-AF79-456F6FE7BF78}" type="presOf" srcId="{7CE21423-12E7-449C-B188-8D8DC941CEDE}" destId="{ECF113FF-09EA-4ADA-9402-F8D8F4E10505}" srcOrd="0" destOrd="0" presId="urn:microsoft.com/office/officeart/2005/8/layout/hierarchy2"/>
    <dgm:cxn modelId="{694D4EE9-FBE3-4A45-86D3-87D2319DBCF7}" srcId="{8BF6B113-9137-443B-B67D-7AAE8E8E071C}" destId="{D626740F-2854-413D-ABFD-FAD881C1B7A1}" srcOrd="0" destOrd="0" parTransId="{6D9E0909-EC5B-4DA0-A4CD-86287C8C3F27}" sibTransId="{3B241D3D-D1EE-4D5D-B561-AA0562831E27}"/>
    <dgm:cxn modelId="{404E4446-4357-4F81-9650-E84C72BEBF54}" type="presOf" srcId="{8DD99F0C-6BBF-4A90-BF4C-0CF67F19FDCA}" destId="{01AA9E42-49CC-484D-8FFA-91070ACC6F4F}" srcOrd="0" destOrd="0" presId="urn:microsoft.com/office/officeart/2005/8/layout/hierarchy2"/>
    <dgm:cxn modelId="{F465F36F-9363-429E-B829-4E52C74CB259}" srcId="{D626740F-2854-413D-ABFD-FAD881C1B7A1}" destId="{5CBCD727-E3C5-4B28-972D-2E3AED9786A1}" srcOrd="1" destOrd="0" parTransId="{8DD99F0C-6BBF-4A90-BF4C-0CF67F19FDCA}" sibTransId="{2AB97030-01F4-4651-82FB-3E210C220A61}"/>
    <dgm:cxn modelId="{017E8517-6733-4DC2-88AD-3AD0DA683584}" type="presOf" srcId="{1C55CD27-C8A3-454F-8A9F-806592148998}" destId="{41D4C0C6-20AD-420E-A60E-6330530A3134}" srcOrd="1" destOrd="0" presId="urn:microsoft.com/office/officeart/2005/8/layout/hierarchy2"/>
    <dgm:cxn modelId="{55BE7877-5460-4854-BBC5-44EC3FF71117}" type="presOf" srcId="{D626740F-2854-413D-ABFD-FAD881C1B7A1}" destId="{BB6F892A-D75C-469A-AA74-EE030413C0C3}" srcOrd="0" destOrd="0" presId="urn:microsoft.com/office/officeart/2005/8/layout/hierarchy2"/>
    <dgm:cxn modelId="{362552E3-2876-48A8-A761-034FC2112EB5}" type="presOf" srcId="{3F541A25-600C-4938-8D56-D786EFBDB255}" destId="{17C1A199-1BBB-4C44-8522-A17CF308BC7E}" srcOrd="0" destOrd="0" presId="urn:microsoft.com/office/officeart/2005/8/layout/hierarchy2"/>
    <dgm:cxn modelId="{DE0D75CF-43D8-418A-9104-E32A3B4A56B7}" type="presOf" srcId="{8BF6B113-9137-443B-B67D-7AAE8E8E071C}" destId="{20C4B64B-077E-4A38-9251-36D8E93C584E}" srcOrd="0" destOrd="0" presId="urn:microsoft.com/office/officeart/2005/8/layout/hierarchy2"/>
    <dgm:cxn modelId="{606B3CC8-BBC0-4E55-AE72-4597740BE944}" srcId="{D626740F-2854-413D-ABFD-FAD881C1B7A1}" destId="{3F541A25-600C-4938-8D56-D786EFBDB255}" srcOrd="0" destOrd="0" parTransId="{1C55CD27-C8A3-454F-8A9F-806592148998}" sibTransId="{972AB50C-883B-42F0-8B42-D2D4E9AD98BB}"/>
    <dgm:cxn modelId="{054C60A8-EB21-43A1-9317-58317C520922}" type="presParOf" srcId="{ECF113FF-09EA-4ADA-9402-F8D8F4E10505}" destId="{D6431CDF-2BF5-4E4F-A9A2-4D69E5847315}" srcOrd="0" destOrd="0" presId="urn:microsoft.com/office/officeart/2005/8/layout/hierarchy2"/>
    <dgm:cxn modelId="{54415FD2-FB80-4B98-A51C-BDE3B93B12AC}" type="presParOf" srcId="{D6431CDF-2BF5-4E4F-A9A2-4D69E5847315}" destId="{20C4B64B-077E-4A38-9251-36D8E93C584E}" srcOrd="0" destOrd="0" presId="urn:microsoft.com/office/officeart/2005/8/layout/hierarchy2"/>
    <dgm:cxn modelId="{A73E8FE0-661C-4053-9AA2-299999A30883}" type="presParOf" srcId="{D6431CDF-2BF5-4E4F-A9A2-4D69E5847315}" destId="{03819545-0BB9-4721-B748-F8A863533D36}" srcOrd="1" destOrd="0" presId="urn:microsoft.com/office/officeart/2005/8/layout/hierarchy2"/>
    <dgm:cxn modelId="{6A8527E3-C785-4716-9008-0BF1927500EE}" type="presParOf" srcId="{03819545-0BB9-4721-B748-F8A863533D36}" destId="{3791DD5E-AE8F-4A45-89C7-22F72705DBC7}" srcOrd="0" destOrd="0" presId="urn:microsoft.com/office/officeart/2005/8/layout/hierarchy2"/>
    <dgm:cxn modelId="{6C7B30BB-61D7-44C7-AB52-07AD1A14CA44}" type="presParOf" srcId="{3791DD5E-AE8F-4A45-89C7-22F72705DBC7}" destId="{AE41B23C-5394-482B-8A42-113ADE34EFF4}" srcOrd="0" destOrd="0" presId="urn:microsoft.com/office/officeart/2005/8/layout/hierarchy2"/>
    <dgm:cxn modelId="{BCD68A57-F7C6-4E09-9108-5856D5C9DE65}" type="presParOf" srcId="{03819545-0BB9-4721-B748-F8A863533D36}" destId="{7E28E1F1-30FE-43F9-85B9-5A940188E160}" srcOrd="1" destOrd="0" presId="urn:microsoft.com/office/officeart/2005/8/layout/hierarchy2"/>
    <dgm:cxn modelId="{A66B4E03-A28D-4B30-878E-8A74DECCA63A}" type="presParOf" srcId="{7E28E1F1-30FE-43F9-85B9-5A940188E160}" destId="{BB6F892A-D75C-469A-AA74-EE030413C0C3}" srcOrd="0" destOrd="0" presId="urn:microsoft.com/office/officeart/2005/8/layout/hierarchy2"/>
    <dgm:cxn modelId="{A7DDDC7E-6934-45A9-B91B-AE4A1D794673}" type="presParOf" srcId="{7E28E1F1-30FE-43F9-85B9-5A940188E160}" destId="{0244EEED-1FC4-43FD-866F-5172E49816FA}" srcOrd="1" destOrd="0" presId="urn:microsoft.com/office/officeart/2005/8/layout/hierarchy2"/>
    <dgm:cxn modelId="{0B274119-A858-424F-A0A1-0138460D22CE}" type="presParOf" srcId="{0244EEED-1FC4-43FD-866F-5172E49816FA}" destId="{F3D673CC-E2F7-4E04-A67C-AFF68873E3E6}" srcOrd="0" destOrd="0" presId="urn:microsoft.com/office/officeart/2005/8/layout/hierarchy2"/>
    <dgm:cxn modelId="{D1298E0A-357C-433A-9E58-04A3191926E0}" type="presParOf" srcId="{F3D673CC-E2F7-4E04-A67C-AFF68873E3E6}" destId="{41D4C0C6-20AD-420E-A60E-6330530A3134}" srcOrd="0" destOrd="0" presId="urn:microsoft.com/office/officeart/2005/8/layout/hierarchy2"/>
    <dgm:cxn modelId="{1C46E07D-90DE-434D-A73C-3F8364C12EC7}" type="presParOf" srcId="{0244EEED-1FC4-43FD-866F-5172E49816FA}" destId="{9C5F1774-B610-4CAC-B30C-1700A7535924}" srcOrd="1" destOrd="0" presId="urn:microsoft.com/office/officeart/2005/8/layout/hierarchy2"/>
    <dgm:cxn modelId="{290DAEDA-BE33-4DB3-9870-03005CACCAB8}" type="presParOf" srcId="{9C5F1774-B610-4CAC-B30C-1700A7535924}" destId="{17C1A199-1BBB-4C44-8522-A17CF308BC7E}" srcOrd="0" destOrd="0" presId="urn:microsoft.com/office/officeart/2005/8/layout/hierarchy2"/>
    <dgm:cxn modelId="{B7C26847-D46E-4E21-9F99-1B3C7C42A156}" type="presParOf" srcId="{9C5F1774-B610-4CAC-B30C-1700A7535924}" destId="{25284D5E-FF41-4047-82BC-FEB450D79579}" srcOrd="1" destOrd="0" presId="urn:microsoft.com/office/officeart/2005/8/layout/hierarchy2"/>
    <dgm:cxn modelId="{00408B30-4D2D-46C2-B516-07EAEEFB21DD}" type="presParOf" srcId="{0244EEED-1FC4-43FD-866F-5172E49816FA}" destId="{01AA9E42-49CC-484D-8FFA-91070ACC6F4F}" srcOrd="2" destOrd="0" presId="urn:microsoft.com/office/officeart/2005/8/layout/hierarchy2"/>
    <dgm:cxn modelId="{C2ABC679-50DE-43D7-947C-FD27843F74AC}" type="presParOf" srcId="{01AA9E42-49CC-484D-8FFA-91070ACC6F4F}" destId="{C785A8C6-31CA-4AB6-9795-FF32082295F5}" srcOrd="0" destOrd="0" presId="urn:microsoft.com/office/officeart/2005/8/layout/hierarchy2"/>
    <dgm:cxn modelId="{47FDB5ED-80C4-4BD8-9B49-4F960045E5CA}" type="presParOf" srcId="{0244EEED-1FC4-43FD-866F-5172E49816FA}" destId="{49C85E74-932E-4F1E-87A6-F42696FAA285}" srcOrd="3" destOrd="0" presId="urn:microsoft.com/office/officeart/2005/8/layout/hierarchy2"/>
    <dgm:cxn modelId="{5E1AB262-697C-4874-AD5B-DB9BE3D263BC}" type="presParOf" srcId="{49C85E74-932E-4F1E-87A6-F42696FAA285}" destId="{681DC9EC-C8B7-48DB-B557-A489BB21532A}" srcOrd="0" destOrd="0" presId="urn:microsoft.com/office/officeart/2005/8/layout/hierarchy2"/>
    <dgm:cxn modelId="{E848855C-DD47-4ADE-AE1B-B4D65F449711}" type="presParOf" srcId="{49C85E74-932E-4F1E-87A6-F42696FAA285}" destId="{B60B976C-B390-4D82-B67B-AE1018C9C645}"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E21423-12E7-449C-B188-8D8DC941CEDE}"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8BF6B113-9137-443B-B67D-7AAE8E8E071C}">
      <dgm:prSet phldrT="[Text]" custT="1"/>
      <dgm:spPr/>
      <dgm:t>
        <a:bodyPr/>
        <a:lstStyle/>
        <a:p>
          <a:r>
            <a:rPr lang="sr-Latn-CS" sz="1500" b="1" smtClean="0"/>
            <a:t>INDIKACIJA</a:t>
          </a:r>
        </a:p>
      </dgm:t>
    </dgm:pt>
    <dgm:pt modelId="{D0F92312-B795-463A-B5CB-88E7371A0BAC}" type="parTrans" cxnId="{779BC121-E726-4721-9BC4-347C668F6247}">
      <dgm:prSet/>
      <dgm:spPr/>
      <dgm:t>
        <a:bodyPr/>
        <a:lstStyle/>
        <a:p>
          <a:endParaRPr lang="en-US"/>
        </a:p>
      </dgm:t>
    </dgm:pt>
    <dgm:pt modelId="{D5E1B0DD-5368-44C9-8EFA-AD679CB38684}" type="sibTrans" cxnId="{779BC121-E726-4721-9BC4-347C668F6247}">
      <dgm:prSet/>
      <dgm:spPr/>
      <dgm:t>
        <a:bodyPr/>
        <a:lstStyle/>
        <a:p>
          <a:endParaRPr lang="en-US"/>
        </a:p>
      </dgm:t>
    </dgm:pt>
    <dgm:pt modelId="{5D0EF65B-FFB1-4264-8D2C-C9B0FE27E9F9}">
      <dgm:prSet phldrT="[Text]" custT="1"/>
      <dgm:spPr>
        <a:solidFill>
          <a:srgbClr val="7030A0"/>
        </a:solidFill>
      </dgm:spPr>
      <dgm:t>
        <a:bodyPr/>
        <a:lstStyle/>
        <a:p>
          <a:r>
            <a:rPr lang="sr-Latn-CS" sz="1500" b="1" smtClean="0"/>
            <a:t>NERELEVANTNA</a:t>
          </a:r>
          <a:endParaRPr lang="en-US" sz="1500" b="1"/>
        </a:p>
      </dgm:t>
    </dgm:pt>
    <dgm:pt modelId="{C5DC4364-30D6-4415-A251-7226E7529D37}" type="parTrans" cxnId="{7542A2A4-A6B8-4CF8-8EE3-93BB758643CA}">
      <dgm:prSet/>
      <dgm:spPr/>
      <dgm:t>
        <a:bodyPr/>
        <a:lstStyle/>
        <a:p>
          <a:endParaRPr lang="en-US"/>
        </a:p>
      </dgm:t>
    </dgm:pt>
    <dgm:pt modelId="{C81A5830-1C76-499B-9F4D-C44DAEFAF714}" type="sibTrans" cxnId="{7542A2A4-A6B8-4CF8-8EE3-93BB758643CA}">
      <dgm:prSet/>
      <dgm:spPr/>
      <dgm:t>
        <a:bodyPr/>
        <a:lstStyle/>
        <a:p>
          <a:endParaRPr lang="en-US"/>
        </a:p>
      </dgm:t>
    </dgm:pt>
    <dgm:pt modelId="{524E1CD4-50B4-4712-A25A-37D237FB4659}">
      <dgm:prSet phldrT="[Text]" custT="1"/>
      <dgm:spPr>
        <a:solidFill>
          <a:srgbClr val="FFFF00"/>
        </a:solidFill>
      </dgm:spPr>
      <dgm:t>
        <a:bodyPr/>
        <a:lstStyle/>
        <a:p>
          <a:r>
            <a:rPr lang="sr-Latn-CS" sz="1500" b="1" smtClean="0">
              <a:solidFill>
                <a:schemeClr val="tx1"/>
              </a:solidFill>
            </a:rPr>
            <a:t>RELEVANTNA</a:t>
          </a:r>
        </a:p>
        <a:p>
          <a:r>
            <a:rPr lang="sr-Latn-CS" sz="1500" b="1" smtClean="0">
              <a:solidFill>
                <a:schemeClr val="tx1"/>
              </a:solidFill>
            </a:rPr>
            <a:t>(potiče od diskontinuiteta)</a:t>
          </a:r>
        </a:p>
        <a:p>
          <a:r>
            <a:rPr lang="sr-Latn-CS" sz="1500" b="1" smtClean="0">
              <a:solidFill>
                <a:schemeClr val="tx1"/>
              </a:solidFill>
            </a:rPr>
            <a:t>određivanje tipa, položaja, i merenje veličine</a:t>
          </a:r>
          <a:endParaRPr lang="en-US" sz="1500" b="1">
            <a:solidFill>
              <a:schemeClr val="tx1"/>
            </a:solidFill>
          </a:endParaRPr>
        </a:p>
      </dgm:t>
    </dgm:pt>
    <dgm:pt modelId="{B9A3974F-93B5-48AB-8C46-3F4DFE11B1F5}" type="parTrans" cxnId="{4F83566D-C552-4B1C-A9FE-12D2CAABE80B}">
      <dgm:prSet/>
      <dgm:spPr/>
      <dgm:t>
        <a:bodyPr/>
        <a:lstStyle/>
        <a:p>
          <a:endParaRPr lang="en-US"/>
        </a:p>
      </dgm:t>
    </dgm:pt>
    <dgm:pt modelId="{5B51CA9F-420A-4D4C-B7CC-10417A679074}" type="sibTrans" cxnId="{4F83566D-C552-4B1C-A9FE-12D2CAABE80B}">
      <dgm:prSet/>
      <dgm:spPr/>
      <dgm:t>
        <a:bodyPr/>
        <a:lstStyle/>
        <a:p>
          <a:endParaRPr lang="en-US"/>
        </a:p>
      </dgm:t>
    </dgm:pt>
    <dgm:pt modelId="{89CCE977-24ED-491F-9A74-F627E749BB21}">
      <dgm:prSet phldrT="[Text]" custT="1"/>
      <dgm:spPr>
        <a:solidFill>
          <a:schemeClr val="accent4">
            <a:lumMod val="60000"/>
            <a:lumOff val="40000"/>
          </a:schemeClr>
        </a:solidFill>
      </dgm:spPr>
      <dgm:t>
        <a:bodyPr/>
        <a:lstStyle/>
        <a:p>
          <a:r>
            <a:rPr lang="sr-Latn-CS" sz="1500" smtClean="0">
              <a:solidFill>
                <a:schemeClr val="tx1"/>
              </a:solidFill>
            </a:rPr>
            <a:t>potiče usled geometrije objekta</a:t>
          </a:r>
          <a:endParaRPr lang="en-US" sz="1500">
            <a:solidFill>
              <a:schemeClr val="tx1"/>
            </a:solidFill>
          </a:endParaRPr>
        </a:p>
      </dgm:t>
    </dgm:pt>
    <dgm:pt modelId="{2BE58338-3B21-44C4-BC6F-464C760EDF72}" type="parTrans" cxnId="{BA108C77-A1FB-4BD7-B6C9-CB20D6D36E68}">
      <dgm:prSet/>
      <dgm:spPr/>
      <dgm:t>
        <a:bodyPr/>
        <a:lstStyle/>
        <a:p>
          <a:endParaRPr lang="en-US"/>
        </a:p>
      </dgm:t>
    </dgm:pt>
    <dgm:pt modelId="{59F113A0-8CE3-4D0A-9CE4-911FA7938D1B}" type="sibTrans" cxnId="{BA108C77-A1FB-4BD7-B6C9-CB20D6D36E68}">
      <dgm:prSet/>
      <dgm:spPr/>
      <dgm:t>
        <a:bodyPr/>
        <a:lstStyle/>
        <a:p>
          <a:endParaRPr lang="en-US"/>
        </a:p>
      </dgm:t>
    </dgm:pt>
    <dgm:pt modelId="{3F541A25-600C-4938-8D56-D786EFBDB255}">
      <dgm:prSet phldrT="[Text]" custT="1"/>
      <dgm:spPr>
        <a:solidFill>
          <a:srgbClr val="33CC33"/>
        </a:solidFill>
      </dgm:spPr>
      <dgm:t>
        <a:bodyPr/>
        <a:lstStyle/>
        <a:p>
          <a:r>
            <a:rPr lang="sr-Latn-CS" sz="1500" b="1" smtClean="0">
              <a:solidFill>
                <a:schemeClr val="tx1"/>
              </a:solidFill>
            </a:rPr>
            <a:t>DOZVOLjENA</a:t>
          </a:r>
          <a:endParaRPr lang="en-US" sz="1500" b="1">
            <a:solidFill>
              <a:schemeClr val="tx1"/>
            </a:solidFill>
          </a:endParaRPr>
        </a:p>
      </dgm:t>
    </dgm:pt>
    <dgm:pt modelId="{1C55CD27-C8A3-454F-8A9F-806592148998}" type="parTrans" cxnId="{606B3CC8-BBC0-4E55-AE72-4597740BE944}">
      <dgm:prSet/>
      <dgm:spPr/>
      <dgm:t>
        <a:bodyPr/>
        <a:lstStyle/>
        <a:p>
          <a:endParaRPr lang="en-US"/>
        </a:p>
      </dgm:t>
    </dgm:pt>
    <dgm:pt modelId="{972AB50C-883B-42F0-8B42-D2D4E9AD98BB}" type="sibTrans" cxnId="{606B3CC8-BBC0-4E55-AE72-4597740BE944}">
      <dgm:prSet/>
      <dgm:spPr/>
      <dgm:t>
        <a:bodyPr/>
        <a:lstStyle/>
        <a:p>
          <a:endParaRPr lang="en-US"/>
        </a:p>
      </dgm:t>
    </dgm:pt>
    <dgm:pt modelId="{5CBCD727-E3C5-4B28-972D-2E3AED9786A1}">
      <dgm:prSet phldrT="[Text]" custT="1"/>
      <dgm:spPr>
        <a:solidFill>
          <a:srgbClr val="FF0000"/>
        </a:solidFill>
      </dgm:spPr>
      <dgm:t>
        <a:bodyPr/>
        <a:lstStyle/>
        <a:p>
          <a:r>
            <a:rPr lang="sr-Latn-CS" sz="1500" b="1" smtClean="0"/>
            <a:t>NEDOZVOLjENA</a:t>
          </a:r>
        </a:p>
        <a:p>
          <a:r>
            <a:rPr lang="sr-Latn-CS" sz="1500" b="1" smtClean="0"/>
            <a:t>(GREŠKA)</a:t>
          </a:r>
          <a:endParaRPr lang="en-US" sz="1500" b="1"/>
        </a:p>
      </dgm:t>
    </dgm:pt>
    <dgm:pt modelId="{8DD99F0C-6BBF-4A90-BF4C-0CF67F19FDCA}" type="parTrans" cxnId="{F465F36F-9363-429E-B829-4E52C74CB259}">
      <dgm:prSet/>
      <dgm:spPr/>
      <dgm:t>
        <a:bodyPr/>
        <a:lstStyle/>
        <a:p>
          <a:endParaRPr lang="en-US"/>
        </a:p>
      </dgm:t>
    </dgm:pt>
    <dgm:pt modelId="{2AB97030-01F4-4651-82FB-3E210C220A61}" type="sibTrans" cxnId="{F465F36F-9363-429E-B829-4E52C74CB259}">
      <dgm:prSet/>
      <dgm:spPr/>
      <dgm:t>
        <a:bodyPr/>
        <a:lstStyle/>
        <a:p>
          <a:endParaRPr lang="en-US"/>
        </a:p>
      </dgm:t>
    </dgm:pt>
    <dgm:pt modelId="{5A3DFC7C-98D1-455C-96D4-E968184B3A0C}">
      <dgm:prSet phldrT="[Text]" custT="1"/>
      <dgm:spPr>
        <a:solidFill>
          <a:schemeClr val="accent4">
            <a:lumMod val="60000"/>
            <a:lumOff val="40000"/>
          </a:schemeClr>
        </a:solidFill>
      </dgm:spPr>
      <dgm:t>
        <a:bodyPr/>
        <a:lstStyle/>
        <a:p>
          <a:r>
            <a:rPr lang="sr-Latn-CS" sz="1500" smtClean="0">
              <a:solidFill>
                <a:schemeClr val="tx1"/>
              </a:solidFill>
            </a:rPr>
            <a:t>potiče usled strukture materijala</a:t>
          </a:r>
          <a:endParaRPr lang="en-US" sz="1500">
            <a:solidFill>
              <a:schemeClr val="tx1"/>
            </a:solidFill>
          </a:endParaRPr>
        </a:p>
      </dgm:t>
    </dgm:pt>
    <dgm:pt modelId="{6907B970-384D-42CC-9265-13054BC027EA}" type="parTrans" cxnId="{2142470A-D5B1-439F-A585-2394A625CDAB}">
      <dgm:prSet/>
      <dgm:spPr/>
      <dgm:t>
        <a:bodyPr/>
        <a:lstStyle/>
        <a:p>
          <a:endParaRPr lang="en-US"/>
        </a:p>
      </dgm:t>
    </dgm:pt>
    <dgm:pt modelId="{01E74BA3-C623-4103-91B5-3F2072353F44}" type="sibTrans" cxnId="{2142470A-D5B1-439F-A585-2394A625CDAB}">
      <dgm:prSet/>
      <dgm:spPr/>
      <dgm:t>
        <a:bodyPr/>
        <a:lstStyle/>
        <a:p>
          <a:endParaRPr lang="en-US"/>
        </a:p>
      </dgm:t>
    </dgm:pt>
    <dgm:pt modelId="{9981168D-1957-4726-96F4-0F33026273D9}">
      <dgm:prSet phldrT="[Text]" custT="1"/>
      <dgm:spPr>
        <a:solidFill>
          <a:schemeClr val="accent4">
            <a:lumMod val="60000"/>
            <a:lumOff val="40000"/>
          </a:schemeClr>
        </a:solidFill>
      </dgm:spPr>
      <dgm:t>
        <a:bodyPr/>
        <a:lstStyle/>
        <a:p>
          <a:r>
            <a:rPr lang="sr-Latn-CS" sz="1200" smtClean="0">
              <a:solidFill>
                <a:schemeClr val="tx1"/>
              </a:solidFill>
            </a:rPr>
            <a:t>mogući su razni drugi uticaji na formiranje nerelevantnih indikacija</a:t>
          </a:r>
          <a:endParaRPr lang="en-US" sz="1200">
            <a:solidFill>
              <a:schemeClr val="tx1"/>
            </a:solidFill>
          </a:endParaRPr>
        </a:p>
      </dgm:t>
    </dgm:pt>
    <dgm:pt modelId="{AB9948D8-4CF1-44CC-8862-25B3A598DFCF}" type="parTrans" cxnId="{8E7E9290-A906-4F98-AEBD-0A46F6F7D793}">
      <dgm:prSet/>
      <dgm:spPr/>
      <dgm:t>
        <a:bodyPr/>
        <a:lstStyle/>
        <a:p>
          <a:endParaRPr lang="en-US"/>
        </a:p>
      </dgm:t>
    </dgm:pt>
    <dgm:pt modelId="{BF6C7218-C379-4777-84A1-28804CAF7AEC}" type="sibTrans" cxnId="{8E7E9290-A906-4F98-AEBD-0A46F6F7D793}">
      <dgm:prSet/>
      <dgm:spPr/>
      <dgm:t>
        <a:bodyPr/>
        <a:lstStyle/>
        <a:p>
          <a:endParaRPr lang="en-US"/>
        </a:p>
      </dgm:t>
    </dgm:pt>
    <dgm:pt modelId="{857A5809-9BF4-466B-ABA5-54C7FFF7A75A}">
      <dgm:prSet phldrT="[Text]" custT="1"/>
      <dgm:spPr>
        <a:solidFill>
          <a:schemeClr val="accent4">
            <a:lumMod val="60000"/>
            <a:lumOff val="40000"/>
          </a:schemeClr>
        </a:solidFill>
      </dgm:spPr>
      <dgm:t>
        <a:bodyPr/>
        <a:lstStyle/>
        <a:p>
          <a:r>
            <a:rPr lang="sr-Latn-CS" sz="1500" b="0" smtClean="0">
              <a:solidFill>
                <a:schemeClr val="tx1"/>
              </a:solidFill>
            </a:rPr>
            <a:t>lažna</a:t>
          </a:r>
          <a:endParaRPr lang="en-US" sz="1500" b="0">
            <a:solidFill>
              <a:schemeClr val="tx1"/>
            </a:solidFill>
          </a:endParaRPr>
        </a:p>
      </dgm:t>
    </dgm:pt>
    <dgm:pt modelId="{5A6F8AB6-6411-46F8-BF0F-47F247CEA883}" type="parTrans" cxnId="{51C4F776-17C5-49A1-A706-329840B3059D}">
      <dgm:prSet/>
      <dgm:spPr/>
      <dgm:t>
        <a:bodyPr/>
        <a:lstStyle/>
        <a:p>
          <a:endParaRPr lang="en-US"/>
        </a:p>
      </dgm:t>
    </dgm:pt>
    <dgm:pt modelId="{5B8C84B0-3222-461E-83BB-6F51AF55143A}" type="sibTrans" cxnId="{51C4F776-17C5-49A1-A706-329840B3059D}">
      <dgm:prSet/>
      <dgm:spPr/>
      <dgm:t>
        <a:bodyPr/>
        <a:lstStyle/>
        <a:p>
          <a:endParaRPr lang="en-US"/>
        </a:p>
      </dgm:t>
    </dgm:pt>
    <dgm:pt modelId="{98547B89-1014-47A2-9CC6-9C1A1C64E42B}">
      <dgm:prSet phldrT="[Text]" custT="1"/>
      <dgm:spPr>
        <a:solidFill>
          <a:srgbClr val="FFFF00"/>
        </a:solidFill>
      </dgm:spPr>
      <dgm:t>
        <a:bodyPr/>
        <a:lstStyle/>
        <a:p>
          <a:r>
            <a:rPr lang="sr-Latn-CS" sz="1350" b="1" smtClean="0">
              <a:solidFill>
                <a:schemeClr val="tx1"/>
              </a:solidFill>
            </a:rPr>
            <a:t>Primena kriterijuma prihvatljivosti za zahtevani nivo kvaliteta prema standardu za odgovarajući tip proizvoda</a:t>
          </a:r>
          <a:endParaRPr lang="en-US" sz="1350" b="1">
            <a:solidFill>
              <a:schemeClr val="tx1"/>
            </a:solidFill>
          </a:endParaRPr>
        </a:p>
      </dgm:t>
    </dgm:pt>
    <dgm:pt modelId="{218412DF-5632-45E9-8FD6-D330CE4A94CA}" type="parTrans" cxnId="{CC6670A2-99A8-4701-B38E-475178B41E43}">
      <dgm:prSet/>
      <dgm:spPr/>
      <dgm:t>
        <a:bodyPr/>
        <a:lstStyle/>
        <a:p>
          <a:endParaRPr lang="en-US"/>
        </a:p>
      </dgm:t>
    </dgm:pt>
    <dgm:pt modelId="{7A1FA316-8873-4A81-8188-CC6C73C59DAE}" type="sibTrans" cxnId="{CC6670A2-99A8-4701-B38E-475178B41E43}">
      <dgm:prSet/>
      <dgm:spPr/>
      <dgm:t>
        <a:bodyPr/>
        <a:lstStyle/>
        <a:p>
          <a:endParaRPr lang="en-US"/>
        </a:p>
      </dgm:t>
    </dgm:pt>
    <dgm:pt modelId="{ECF113FF-09EA-4ADA-9402-F8D8F4E10505}" type="pres">
      <dgm:prSet presAssocID="{7CE21423-12E7-449C-B188-8D8DC941CEDE}" presName="diagram" presStyleCnt="0">
        <dgm:presLayoutVars>
          <dgm:chPref val="1"/>
          <dgm:dir/>
          <dgm:animOne val="branch"/>
          <dgm:animLvl val="lvl"/>
          <dgm:resizeHandles val="exact"/>
        </dgm:presLayoutVars>
      </dgm:prSet>
      <dgm:spPr/>
      <dgm:t>
        <a:bodyPr/>
        <a:lstStyle/>
        <a:p>
          <a:endParaRPr lang="en-US"/>
        </a:p>
      </dgm:t>
    </dgm:pt>
    <dgm:pt modelId="{D6431CDF-2BF5-4E4F-A9A2-4D69E5847315}" type="pres">
      <dgm:prSet presAssocID="{8BF6B113-9137-443B-B67D-7AAE8E8E071C}" presName="root1" presStyleCnt="0"/>
      <dgm:spPr/>
    </dgm:pt>
    <dgm:pt modelId="{20C4B64B-077E-4A38-9251-36D8E93C584E}" type="pres">
      <dgm:prSet presAssocID="{8BF6B113-9137-443B-B67D-7AAE8E8E071C}" presName="LevelOneTextNode" presStyleLbl="node0" presStyleIdx="0" presStyleCnt="1" custScaleX="145218">
        <dgm:presLayoutVars>
          <dgm:chPref val="3"/>
        </dgm:presLayoutVars>
      </dgm:prSet>
      <dgm:spPr/>
      <dgm:t>
        <a:bodyPr/>
        <a:lstStyle/>
        <a:p>
          <a:endParaRPr lang="en-US"/>
        </a:p>
      </dgm:t>
    </dgm:pt>
    <dgm:pt modelId="{03819545-0BB9-4721-B748-F8A863533D36}" type="pres">
      <dgm:prSet presAssocID="{8BF6B113-9137-443B-B67D-7AAE8E8E071C}" presName="level2hierChild" presStyleCnt="0"/>
      <dgm:spPr/>
    </dgm:pt>
    <dgm:pt modelId="{9AE736E8-4B85-4C5C-9DCD-78AA52A6AC76}" type="pres">
      <dgm:prSet presAssocID="{C5DC4364-30D6-4415-A251-7226E7529D37}" presName="conn2-1" presStyleLbl="parChTrans1D2" presStyleIdx="0" presStyleCnt="2"/>
      <dgm:spPr/>
      <dgm:t>
        <a:bodyPr/>
        <a:lstStyle/>
        <a:p>
          <a:endParaRPr lang="en-US"/>
        </a:p>
      </dgm:t>
    </dgm:pt>
    <dgm:pt modelId="{EB1D59C9-ADC7-4197-A517-8477678D978B}" type="pres">
      <dgm:prSet presAssocID="{C5DC4364-30D6-4415-A251-7226E7529D37}" presName="connTx" presStyleLbl="parChTrans1D2" presStyleIdx="0" presStyleCnt="2"/>
      <dgm:spPr/>
      <dgm:t>
        <a:bodyPr/>
        <a:lstStyle/>
        <a:p>
          <a:endParaRPr lang="en-US"/>
        </a:p>
      </dgm:t>
    </dgm:pt>
    <dgm:pt modelId="{172D6A0A-0F6C-43EB-B29F-3D20438391E1}" type="pres">
      <dgm:prSet presAssocID="{5D0EF65B-FFB1-4264-8D2C-C9B0FE27E9F9}" presName="root2" presStyleCnt="0"/>
      <dgm:spPr/>
    </dgm:pt>
    <dgm:pt modelId="{057C8191-D0F5-4869-8AB8-5E3CB6B54DBB}" type="pres">
      <dgm:prSet presAssocID="{5D0EF65B-FFB1-4264-8D2C-C9B0FE27E9F9}" presName="LevelTwoTextNode" presStyleLbl="node2" presStyleIdx="0" presStyleCnt="2">
        <dgm:presLayoutVars>
          <dgm:chPref val="3"/>
        </dgm:presLayoutVars>
      </dgm:prSet>
      <dgm:spPr/>
      <dgm:t>
        <a:bodyPr/>
        <a:lstStyle/>
        <a:p>
          <a:endParaRPr lang="en-US"/>
        </a:p>
      </dgm:t>
    </dgm:pt>
    <dgm:pt modelId="{F85A1D96-E555-49CF-82D8-1AE0CB959B57}" type="pres">
      <dgm:prSet presAssocID="{5D0EF65B-FFB1-4264-8D2C-C9B0FE27E9F9}" presName="level3hierChild" presStyleCnt="0"/>
      <dgm:spPr/>
    </dgm:pt>
    <dgm:pt modelId="{4D8A5651-3AA5-404D-9AF2-43A14949B0D2}" type="pres">
      <dgm:prSet presAssocID="{5A6F8AB6-6411-46F8-BF0F-47F247CEA883}" presName="conn2-1" presStyleLbl="parChTrans1D3" presStyleIdx="0" presStyleCnt="5"/>
      <dgm:spPr/>
      <dgm:t>
        <a:bodyPr/>
        <a:lstStyle/>
        <a:p>
          <a:endParaRPr lang="en-US"/>
        </a:p>
      </dgm:t>
    </dgm:pt>
    <dgm:pt modelId="{D0E69034-55A5-433D-AAB1-E539342F1F13}" type="pres">
      <dgm:prSet presAssocID="{5A6F8AB6-6411-46F8-BF0F-47F247CEA883}" presName="connTx" presStyleLbl="parChTrans1D3" presStyleIdx="0" presStyleCnt="5"/>
      <dgm:spPr/>
      <dgm:t>
        <a:bodyPr/>
        <a:lstStyle/>
        <a:p>
          <a:endParaRPr lang="en-US"/>
        </a:p>
      </dgm:t>
    </dgm:pt>
    <dgm:pt modelId="{9DBCCCBD-CA26-48B2-9D4E-23B901BBD64D}" type="pres">
      <dgm:prSet presAssocID="{857A5809-9BF4-466B-ABA5-54C7FFF7A75A}" presName="root2" presStyleCnt="0"/>
      <dgm:spPr/>
    </dgm:pt>
    <dgm:pt modelId="{EC601493-F969-48C9-AD4A-2CF4F27B9C93}" type="pres">
      <dgm:prSet presAssocID="{857A5809-9BF4-466B-ABA5-54C7FFF7A75A}" presName="LevelTwoTextNode" presStyleLbl="node3" presStyleIdx="0" presStyleCnt="5">
        <dgm:presLayoutVars>
          <dgm:chPref val="3"/>
        </dgm:presLayoutVars>
      </dgm:prSet>
      <dgm:spPr/>
      <dgm:t>
        <a:bodyPr/>
        <a:lstStyle/>
        <a:p>
          <a:endParaRPr lang="en-US"/>
        </a:p>
      </dgm:t>
    </dgm:pt>
    <dgm:pt modelId="{C04DCBBE-9983-46F1-867E-12758D4EC1F6}" type="pres">
      <dgm:prSet presAssocID="{857A5809-9BF4-466B-ABA5-54C7FFF7A75A}" presName="level3hierChild" presStyleCnt="0"/>
      <dgm:spPr/>
    </dgm:pt>
    <dgm:pt modelId="{A0618CC1-324A-46CB-9ECD-834609E476E2}" type="pres">
      <dgm:prSet presAssocID="{2BE58338-3B21-44C4-BC6F-464C760EDF72}" presName="conn2-1" presStyleLbl="parChTrans1D3" presStyleIdx="1" presStyleCnt="5"/>
      <dgm:spPr/>
      <dgm:t>
        <a:bodyPr/>
        <a:lstStyle/>
        <a:p>
          <a:endParaRPr lang="en-US"/>
        </a:p>
      </dgm:t>
    </dgm:pt>
    <dgm:pt modelId="{B3C13741-6756-4CE6-A02D-839510931B4B}" type="pres">
      <dgm:prSet presAssocID="{2BE58338-3B21-44C4-BC6F-464C760EDF72}" presName="connTx" presStyleLbl="parChTrans1D3" presStyleIdx="1" presStyleCnt="5"/>
      <dgm:spPr/>
      <dgm:t>
        <a:bodyPr/>
        <a:lstStyle/>
        <a:p>
          <a:endParaRPr lang="en-US"/>
        </a:p>
      </dgm:t>
    </dgm:pt>
    <dgm:pt modelId="{1348590D-EF94-4311-877B-E3F2ADE56B39}" type="pres">
      <dgm:prSet presAssocID="{89CCE977-24ED-491F-9A74-F627E749BB21}" presName="root2" presStyleCnt="0"/>
      <dgm:spPr/>
    </dgm:pt>
    <dgm:pt modelId="{EB55D4C2-34DD-47A2-B513-57BC5B1FD30E}" type="pres">
      <dgm:prSet presAssocID="{89CCE977-24ED-491F-9A74-F627E749BB21}" presName="LevelTwoTextNode" presStyleLbl="node3" presStyleIdx="1" presStyleCnt="5">
        <dgm:presLayoutVars>
          <dgm:chPref val="3"/>
        </dgm:presLayoutVars>
      </dgm:prSet>
      <dgm:spPr/>
      <dgm:t>
        <a:bodyPr/>
        <a:lstStyle/>
        <a:p>
          <a:endParaRPr lang="en-US"/>
        </a:p>
      </dgm:t>
    </dgm:pt>
    <dgm:pt modelId="{6EEC265F-90D6-4431-BBC9-90EDC13641B9}" type="pres">
      <dgm:prSet presAssocID="{89CCE977-24ED-491F-9A74-F627E749BB21}" presName="level3hierChild" presStyleCnt="0"/>
      <dgm:spPr/>
    </dgm:pt>
    <dgm:pt modelId="{81DAB892-1BDF-4064-9EC1-2F2F7264F713}" type="pres">
      <dgm:prSet presAssocID="{6907B970-384D-42CC-9265-13054BC027EA}" presName="conn2-1" presStyleLbl="parChTrans1D3" presStyleIdx="2" presStyleCnt="5"/>
      <dgm:spPr/>
      <dgm:t>
        <a:bodyPr/>
        <a:lstStyle/>
        <a:p>
          <a:endParaRPr lang="en-US"/>
        </a:p>
      </dgm:t>
    </dgm:pt>
    <dgm:pt modelId="{717B973F-5400-44E9-9F13-AA2637A839A6}" type="pres">
      <dgm:prSet presAssocID="{6907B970-384D-42CC-9265-13054BC027EA}" presName="connTx" presStyleLbl="parChTrans1D3" presStyleIdx="2" presStyleCnt="5"/>
      <dgm:spPr/>
      <dgm:t>
        <a:bodyPr/>
        <a:lstStyle/>
        <a:p>
          <a:endParaRPr lang="en-US"/>
        </a:p>
      </dgm:t>
    </dgm:pt>
    <dgm:pt modelId="{CD300E49-CD83-4419-85ED-2DD6EDB13D56}" type="pres">
      <dgm:prSet presAssocID="{5A3DFC7C-98D1-455C-96D4-E968184B3A0C}" presName="root2" presStyleCnt="0"/>
      <dgm:spPr/>
    </dgm:pt>
    <dgm:pt modelId="{F3654CFE-A5F9-4686-911C-A68DCC6A7E44}" type="pres">
      <dgm:prSet presAssocID="{5A3DFC7C-98D1-455C-96D4-E968184B3A0C}" presName="LevelTwoTextNode" presStyleLbl="node3" presStyleIdx="2" presStyleCnt="5">
        <dgm:presLayoutVars>
          <dgm:chPref val="3"/>
        </dgm:presLayoutVars>
      </dgm:prSet>
      <dgm:spPr/>
      <dgm:t>
        <a:bodyPr/>
        <a:lstStyle/>
        <a:p>
          <a:endParaRPr lang="en-US"/>
        </a:p>
      </dgm:t>
    </dgm:pt>
    <dgm:pt modelId="{F81CE7A8-25AA-4867-A743-B2D347A5A6A9}" type="pres">
      <dgm:prSet presAssocID="{5A3DFC7C-98D1-455C-96D4-E968184B3A0C}" presName="level3hierChild" presStyleCnt="0"/>
      <dgm:spPr/>
    </dgm:pt>
    <dgm:pt modelId="{3E46296B-D8C0-4C59-B293-BE0DEAE46F26}" type="pres">
      <dgm:prSet presAssocID="{AB9948D8-4CF1-44CC-8862-25B3A598DFCF}" presName="conn2-1" presStyleLbl="parChTrans1D3" presStyleIdx="3" presStyleCnt="5"/>
      <dgm:spPr/>
      <dgm:t>
        <a:bodyPr/>
        <a:lstStyle/>
        <a:p>
          <a:endParaRPr lang="en-US"/>
        </a:p>
      </dgm:t>
    </dgm:pt>
    <dgm:pt modelId="{D5B4DD64-EAE6-4AA7-890C-4CA2AAFA51FE}" type="pres">
      <dgm:prSet presAssocID="{AB9948D8-4CF1-44CC-8862-25B3A598DFCF}" presName="connTx" presStyleLbl="parChTrans1D3" presStyleIdx="3" presStyleCnt="5"/>
      <dgm:spPr/>
      <dgm:t>
        <a:bodyPr/>
        <a:lstStyle/>
        <a:p>
          <a:endParaRPr lang="en-US"/>
        </a:p>
      </dgm:t>
    </dgm:pt>
    <dgm:pt modelId="{79347B54-A937-4C15-A6B6-534129F1E190}" type="pres">
      <dgm:prSet presAssocID="{9981168D-1957-4726-96F4-0F33026273D9}" presName="root2" presStyleCnt="0"/>
      <dgm:spPr/>
    </dgm:pt>
    <dgm:pt modelId="{C33E88CF-3353-4BF0-9E6B-7BFBC43D6412}" type="pres">
      <dgm:prSet presAssocID="{9981168D-1957-4726-96F4-0F33026273D9}" presName="LevelTwoTextNode" presStyleLbl="node3" presStyleIdx="3" presStyleCnt="5">
        <dgm:presLayoutVars>
          <dgm:chPref val="3"/>
        </dgm:presLayoutVars>
      </dgm:prSet>
      <dgm:spPr/>
      <dgm:t>
        <a:bodyPr/>
        <a:lstStyle/>
        <a:p>
          <a:endParaRPr lang="en-US"/>
        </a:p>
      </dgm:t>
    </dgm:pt>
    <dgm:pt modelId="{DB8C642A-B606-45B6-9B7C-89740A0A860A}" type="pres">
      <dgm:prSet presAssocID="{9981168D-1957-4726-96F4-0F33026273D9}" presName="level3hierChild" presStyleCnt="0"/>
      <dgm:spPr/>
    </dgm:pt>
    <dgm:pt modelId="{1C8DB23F-B786-4648-BD40-F1593FBE050D}" type="pres">
      <dgm:prSet presAssocID="{B9A3974F-93B5-48AB-8C46-3F4DFE11B1F5}" presName="conn2-1" presStyleLbl="parChTrans1D2" presStyleIdx="1" presStyleCnt="2"/>
      <dgm:spPr/>
      <dgm:t>
        <a:bodyPr/>
        <a:lstStyle/>
        <a:p>
          <a:endParaRPr lang="en-US"/>
        </a:p>
      </dgm:t>
    </dgm:pt>
    <dgm:pt modelId="{8A1F5CB1-94E1-49F7-B8CC-5545B266EA72}" type="pres">
      <dgm:prSet presAssocID="{B9A3974F-93B5-48AB-8C46-3F4DFE11B1F5}" presName="connTx" presStyleLbl="parChTrans1D2" presStyleIdx="1" presStyleCnt="2"/>
      <dgm:spPr/>
      <dgm:t>
        <a:bodyPr/>
        <a:lstStyle/>
        <a:p>
          <a:endParaRPr lang="en-US"/>
        </a:p>
      </dgm:t>
    </dgm:pt>
    <dgm:pt modelId="{D24D78CE-DAA8-4D33-8722-376F0936D2C7}" type="pres">
      <dgm:prSet presAssocID="{524E1CD4-50B4-4712-A25A-37D237FB4659}" presName="root2" presStyleCnt="0"/>
      <dgm:spPr/>
    </dgm:pt>
    <dgm:pt modelId="{887603BF-7195-4408-93BD-BB89BC5C0F6F}" type="pres">
      <dgm:prSet presAssocID="{524E1CD4-50B4-4712-A25A-37D237FB4659}" presName="LevelTwoTextNode" presStyleLbl="node2" presStyleIdx="1" presStyleCnt="2" custScaleY="218047">
        <dgm:presLayoutVars>
          <dgm:chPref val="3"/>
        </dgm:presLayoutVars>
      </dgm:prSet>
      <dgm:spPr/>
      <dgm:t>
        <a:bodyPr/>
        <a:lstStyle/>
        <a:p>
          <a:endParaRPr lang="en-US"/>
        </a:p>
      </dgm:t>
    </dgm:pt>
    <dgm:pt modelId="{572D0F78-22A9-414C-947A-4B8A35A51130}" type="pres">
      <dgm:prSet presAssocID="{524E1CD4-50B4-4712-A25A-37D237FB4659}" presName="level3hierChild" presStyleCnt="0"/>
      <dgm:spPr/>
    </dgm:pt>
    <dgm:pt modelId="{305D5F5D-6D25-4DDD-BEBE-DF5064493AC3}" type="pres">
      <dgm:prSet presAssocID="{218412DF-5632-45E9-8FD6-D330CE4A94CA}" presName="conn2-1" presStyleLbl="parChTrans1D3" presStyleIdx="4" presStyleCnt="5"/>
      <dgm:spPr/>
      <dgm:t>
        <a:bodyPr/>
        <a:lstStyle/>
        <a:p>
          <a:endParaRPr lang="en-US"/>
        </a:p>
      </dgm:t>
    </dgm:pt>
    <dgm:pt modelId="{B9B3B7B5-5696-4FF8-85C3-31C0E8956DD6}" type="pres">
      <dgm:prSet presAssocID="{218412DF-5632-45E9-8FD6-D330CE4A94CA}" presName="connTx" presStyleLbl="parChTrans1D3" presStyleIdx="4" presStyleCnt="5"/>
      <dgm:spPr/>
      <dgm:t>
        <a:bodyPr/>
        <a:lstStyle/>
        <a:p>
          <a:endParaRPr lang="en-US"/>
        </a:p>
      </dgm:t>
    </dgm:pt>
    <dgm:pt modelId="{68C277FD-9949-45F8-BF39-96F98641DFDE}" type="pres">
      <dgm:prSet presAssocID="{98547B89-1014-47A2-9CC6-9C1A1C64E42B}" presName="root2" presStyleCnt="0"/>
      <dgm:spPr/>
    </dgm:pt>
    <dgm:pt modelId="{4DC6C8AB-9B96-4ABD-B861-510F4C1E97D5}" type="pres">
      <dgm:prSet presAssocID="{98547B89-1014-47A2-9CC6-9C1A1C64E42B}" presName="LevelTwoTextNode" presStyleLbl="node3" presStyleIdx="4" presStyleCnt="5" custScaleY="216927">
        <dgm:presLayoutVars>
          <dgm:chPref val="3"/>
        </dgm:presLayoutVars>
      </dgm:prSet>
      <dgm:spPr/>
      <dgm:t>
        <a:bodyPr/>
        <a:lstStyle/>
        <a:p>
          <a:endParaRPr lang="en-US"/>
        </a:p>
      </dgm:t>
    </dgm:pt>
    <dgm:pt modelId="{23710EB9-A2F6-488F-9672-45626CF3A762}" type="pres">
      <dgm:prSet presAssocID="{98547B89-1014-47A2-9CC6-9C1A1C64E42B}" presName="level3hierChild" presStyleCnt="0"/>
      <dgm:spPr/>
    </dgm:pt>
    <dgm:pt modelId="{F3D673CC-E2F7-4E04-A67C-AFF68873E3E6}" type="pres">
      <dgm:prSet presAssocID="{1C55CD27-C8A3-454F-8A9F-806592148998}" presName="conn2-1" presStyleLbl="parChTrans1D4" presStyleIdx="0" presStyleCnt="2"/>
      <dgm:spPr/>
      <dgm:t>
        <a:bodyPr/>
        <a:lstStyle/>
        <a:p>
          <a:endParaRPr lang="en-US"/>
        </a:p>
      </dgm:t>
    </dgm:pt>
    <dgm:pt modelId="{41D4C0C6-20AD-420E-A60E-6330530A3134}" type="pres">
      <dgm:prSet presAssocID="{1C55CD27-C8A3-454F-8A9F-806592148998}" presName="connTx" presStyleLbl="parChTrans1D4" presStyleIdx="0" presStyleCnt="2"/>
      <dgm:spPr/>
      <dgm:t>
        <a:bodyPr/>
        <a:lstStyle/>
        <a:p>
          <a:endParaRPr lang="en-US"/>
        </a:p>
      </dgm:t>
    </dgm:pt>
    <dgm:pt modelId="{9C5F1774-B610-4CAC-B30C-1700A7535924}" type="pres">
      <dgm:prSet presAssocID="{3F541A25-600C-4938-8D56-D786EFBDB255}" presName="root2" presStyleCnt="0"/>
      <dgm:spPr/>
    </dgm:pt>
    <dgm:pt modelId="{17C1A199-1BBB-4C44-8522-A17CF308BC7E}" type="pres">
      <dgm:prSet presAssocID="{3F541A25-600C-4938-8D56-D786EFBDB255}" presName="LevelTwoTextNode" presStyleLbl="node4" presStyleIdx="0" presStyleCnt="2">
        <dgm:presLayoutVars>
          <dgm:chPref val="3"/>
        </dgm:presLayoutVars>
      </dgm:prSet>
      <dgm:spPr/>
      <dgm:t>
        <a:bodyPr/>
        <a:lstStyle/>
        <a:p>
          <a:endParaRPr lang="en-US"/>
        </a:p>
      </dgm:t>
    </dgm:pt>
    <dgm:pt modelId="{25284D5E-FF41-4047-82BC-FEB450D79579}" type="pres">
      <dgm:prSet presAssocID="{3F541A25-600C-4938-8D56-D786EFBDB255}" presName="level3hierChild" presStyleCnt="0"/>
      <dgm:spPr/>
    </dgm:pt>
    <dgm:pt modelId="{01AA9E42-49CC-484D-8FFA-91070ACC6F4F}" type="pres">
      <dgm:prSet presAssocID="{8DD99F0C-6BBF-4A90-BF4C-0CF67F19FDCA}" presName="conn2-1" presStyleLbl="parChTrans1D4" presStyleIdx="1" presStyleCnt="2"/>
      <dgm:spPr/>
      <dgm:t>
        <a:bodyPr/>
        <a:lstStyle/>
        <a:p>
          <a:endParaRPr lang="en-US"/>
        </a:p>
      </dgm:t>
    </dgm:pt>
    <dgm:pt modelId="{C785A8C6-31CA-4AB6-9795-FF32082295F5}" type="pres">
      <dgm:prSet presAssocID="{8DD99F0C-6BBF-4A90-BF4C-0CF67F19FDCA}" presName="connTx" presStyleLbl="parChTrans1D4" presStyleIdx="1" presStyleCnt="2"/>
      <dgm:spPr/>
      <dgm:t>
        <a:bodyPr/>
        <a:lstStyle/>
        <a:p>
          <a:endParaRPr lang="en-US"/>
        </a:p>
      </dgm:t>
    </dgm:pt>
    <dgm:pt modelId="{49C85E74-932E-4F1E-87A6-F42696FAA285}" type="pres">
      <dgm:prSet presAssocID="{5CBCD727-E3C5-4B28-972D-2E3AED9786A1}" presName="root2" presStyleCnt="0"/>
      <dgm:spPr/>
    </dgm:pt>
    <dgm:pt modelId="{681DC9EC-C8B7-48DB-B557-A489BB21532A}" type="pres">
      <dgm:prSet presAssocID="{5CBCD727-E3C5-4B28-972D-2E3AED9786A1}" presName="LevelTwoTextNode" presStyleLbl="node4" presStyleIdx="1" presStyleCnt="2">
        <dgm:presLayoutVars>
          <dgm:chPref val="3"/>
        </dgm:presLayoutVars>
      </dgm:prSet>
      <dgm:spPr/>
      <dgm:t>
        <a:bodyPr/>
        <a:lstStyle/>
        <a:p>
          <a:endParaRPr lang="en-US"/>
        </a:p>
      </dgm:t>
    </dgm:pt>
    <dgm:pt modelId="{B60B976C-B390-4D82-B67B-AE1018C9C645}" type="pres">
      <dgm:prSet presAssocID="{5CBCD727-E3C5-4B28-972D-2E3AED9786A1}" presName="level3hierChild" presStyleCnt="0"/>
      <dgm:spPr/>
    </dgm:pt>
  </dgm:ptLst>
  <dgm:cxnLst>
    <dgm:cxn modelId="{51C4F776-17C5-49A1-A706-329840B3059D}" srcId="{5D0EF65B-FFB1-4264-8D2C-C9B0FE27E9F9}" destId="{857A5809-9BF4-466B-ABA5-54C7FFF7A75A}" srcOrd="0" destOrd="0" parTransId="{5A6F8AB6-6411-46F8-BF0F-47F247CEA883}" sibTransId="{5B8C84B0-3222-461E-83BB-6F51AF55143A}"/>
    <dgm:cxn modelId="{606B3CC8-BBC0-4E55-AE72-4597740BE944}" srcId="{98547B89-1014-47A2-9CC6-9C1A1C64E42B}" destId="{3F541A25-600C-4938-8D56-D786EFBDB255}" srcOrd="0" destOrd="0" parTransId="{1C55CD27-C8A3-454F-8A9F-806592148998}" sibTransId="{972AB50C-883B-42F0-8B42-D2D4E9AD98BB}"/>
    <dgm:cxn modelId="{FC48179C-C1BF-47CE-8759-D88F84B961FA}" type="presOf" srcId="{5A6F8AB6-6411-46F8-BF0F-47F247CEA883}" destId="{4D8A5651-3AA5-404D-9AF2-43A14949B0D2}" srcOrd="0" destOrd="0" presId="urn:microsoft.com/office/officeart/2005/8/layout/hierarchy2"/>
    <dgm:cxn modelId="{F465F36F-9363-429E-B829-4E52C74CB259}" srcId="{98547B89-1014-47A2-9CC6-9C1A1C64E42B}" destId="{5CBCD727-E3C5-4B28-972D-2E3AED9786A1}" srcOrd="1" destOrd="0" parTransId="{8DD99F0C-6BBF-4A90-BF4C-0CF67F19FDCA}" sibTransId="{2AB97030-01F4-4651-82FB-3E210C220A61}"/>
    <dgm:cxn modelId="{B9E84299-FDE5-43B6-819D-8E9091C5512D}" type="presOf" srcId="{B9A3974F-93B5-48AB-8C46-3F4DFE11B1F5}" destId="{8A1F5CB1-94E1-49F7-B8CC-5545B266EA72}" srcOrd="1" destOrd="0" presId="urn:microsoft.com/office/officeart/2005/8/layout/hierarchy2"/>
    <dgm:cxn modelId="{4F83566D-C552-4B1C-A9FE-12D2CAABE80B}" srcId="{8BF6B113-9137-443B-B67D-7AAE8E8E071C}" destId="{524E1CD4-50B4-4712-A25A-37D237FB4659}" srcOrd="1" destOrd="0" parTransId="{B9A3974F-93B5-48AB-8C46-3F4DFE11B1F5}" sibTransId="{5B51CA9F-420A-4D4C-B7CC-10417A679074}"/>
    <dgm:cxn modelId="{86373D60-D9CA-4E2C-947D-4C36E5660228}" type="presOf" srcId="{524E1CD4-50B4-4712-A25A-37D237FB4659}" destId="{887603BF-7195-4408-93BD-BB89BC5C0F6F}" srcOrd="0" destOrd="0" presId="urn:microsoft.com/office/officeart/2005/8/layout/hierarchy2"/>
    <dgm:cxn modelId="{5BF93195-3B35-49EA-816B-7D0DAA39DDAC}" type="presOf" srcId="{5A3DFC7C-98D1-455C-96D4-E968184B3A0C}" destId="{F3654CFE-A5F9-4686-911C-A68DCC6A7E44}" srcOrd="0" destOrd="0" presId="urn:microsoft.com/office/officeart/2005/8/layout/hierarchy2"/>
    <dgm:cxn modelId="{5847FE71-FF03-47DD-B670-CDE3FA83566F}" type="presOf" srcId="{8DD99F0C-6BBF-4A90-BF4C-0CF67F19FDCA}" destId="{01AA9E42-49CC-484D-8FFA-91070ACC6F4F}" srcOrd="0" destOrd="0" presId="urn:microsoft.com/office/officeart/2005/8/layout/hierarchy2"/>
    <dgm:cxn modelId="{BA108C77-A1FB-4BD7-B6C9-CB20D6D36E68}" srcId="{5D0EF65B-FFB1-4264-8D2C-C9B0FE27E9F9}" destId="{89CCE977-24ED-491F-9A74-F627E749BB21}" srcOrd="1" destOrd="0" parTransId="{2BE58338-3B21-44C4-BC6F-464C760EDF72}" sibTransId="{59F113A0-8CE3-4D0A-9CE4-911FA7938D1B}"/>
    <dgm:cxn modelId="{2142470A-D5B1-439F-A585-2394A625CDAB}" srcId="{5D0EF65B-FFB1-4264-8D2C-C9B0FE27E9F9}" destId="{5A3DFC7C-98D1-455C-96D4-E968184B3A0C}" srcOrd="2" destOrd="0" parTransId="{6907B970-384D-42CC-9265-13054BC027EA}" sibTransId="{01E74BA3-C623-4103-91B5-3F2072353F44}"/>
    <dgm:cxn modelId="{34BA1F03-7738-443B-9D5D-726842B9AC28}" type="presOf" srcId="{89CCE977-24ED-491F-9A74-F627E749BB21}" destId="{EB55D4C2-34DD-47A2-B513-57BC5B1FD30E}" srcOrd="0" destOrd="0" presId="urn:microsoft.com/office/officeart/2005/8/layout/hierarchy2"/>
    <dgm:cxn modelId="{13F059A2-3626-4558-BC9F-F8C2C1F9F781}" type="presOf" srcId="{8BF6B113-9137-443B-B67D-7AAE8E8E071C}" destId="{20C4B64B-077E-4A38-9251-36D8E93C584E}" srcOrd="0" destOrd="0" presId="urn:microsoft.com/office/officeart/2005/8/layout/hierarchy2"/>
    <dgm:cxn modelId="{0ED4BD4F-59E9-4E00-AA22-8FBF5C5F2F3F}" type="presOf" srcId="{6907B970-384D-42CC-9265-13054BC027EA}" destId="{81DAB892-1BDF-4064-9EC1-2F2F7264F713}" srcOrd="0" destOrd="0" presId="urn:microsoft.com/office/officeart/2005/8/layout/hierarchy2"/>
    <dgm:cxn modelId="{EF87A148-B741-41E4-A220-B2CB2EB7399D}" type="presOf" srcId="{3F541A25-600C-4938-8D56-D786EFBDB255}" destId="{17C1A199-1BBB-4C44-8522-A17CF308BC7E}" srcOrd="0" destOrd="0" presId="urn:microsoft.com/office/officeart/2005/8/layout/hierarchy2"/>
    <dgm:cxn modelId="{6DC7A7DC-EBE6-43E3-B5F1-221CE336ABA3}" type="presOf" srcId="{98547B89-1014-47A2-9CC6-9C1A1C64E42B}" destId="{4DC6C8AB-9B96-4ABD-B861-510F4C1E97D5}" srcOrd="0" destOrd="0" presId="urn:microsoft.com/office/officeart/2005/8/layout/hierarchy2"/>
    <dgm:cxn modelId="{D6694B6C-4DC9-461D-80E0-5A64940BE900}" type="presOf" srcId="{5D0EF65B-FFB1-4264-8D2C-C9B0FE27E9F9}" destId="{057C8191-D0F5-4869-8AB8-5E3CB6B54DBB}" srcOrd="0" destOrd="0" presId="urn:microsoft.com/office/officeart/2005/8/layout/hierarchy2"/>
    <dgm:cxn modelId="{31D83325-19D8-4459-96CE-D0E42C927938}" type="presOf" srcId="{C5DC4364-30D6-4415-A251-7226E7529D37}" destId="{9AE736E8-4B85-4C5C-9DCD-78AA52A6AC76}" srcOrd="0" destOrd="0" presId="urn:microsoft.com/office/officeart/2005/8/layout/hierarchy2"/>
    <dgm:cxn modelId="{AEED6EED-F3F3-4180-BDBA-25156D21DCA8}" type="presOf" srcId="{AB9948D8-4CF1-44CC-8862-25B3A598DFCF}" destId="{D5B4DD64-EAE6-4AA7-890C-4CA2AAFA51FE}" srcOrd="1" destOrd="0" presId="urn:microsoft.com/office/officeart/2005/8/layout/hierarchy2"/>
    <dgm:cxn modelId="{073D97D0-7E5A-4538-B452-25ED73D9F4B6}" type="presOf" srcId="{5A6F8AB6-6411-46F8-BF0F-47F247CEA883}" destId="{D0E69034-55A5-433D-AAB1-E539342F1F13}" srcOrd="1" destOrd="0" presId="urn:microsoft.com/office/officeart/2005/8/layout/hierarchy2"/>
    <dgm:cxn modelId="{8E7E9290-A906-4F98-AEBD-0A46F6F7D793}" srcId="{5D0EF65B-FFB1-4264-8D2C-C9B0FE27E9F9}" destId="{9981168D-1957-4726-96F4-0F33026273D9}" srcOrd="3" destOrd="0" parTransId="{AB9948D8-4CF1-44CC-8862-25B3A598DFCF}" sibTransId="{BF6C7218-C379-4777-84A1-28804CAF7AEC}"/>
    <dgm:cxn modelId="{91B646D9-45BF-45C9-A457-AB1CF1F3E319}" type="presOf" srcId="{5CBCD727-E3C5-4B28-972D-2E3AED9786A1}" destId="{681DC9EC-C8B7-48DB-B557-A489BB21532A}" srcOrd="0" destOrd="0" presId="urn:microsoft.com/office/officeart/2005/8/layout/hierarchy2"/>
    <dgm:cxn modelId="{93E312AC-5FBF-4212-A83A-5C41DBBCCE76}" type="presOf" srcId="{218412DF-5632-45E9-8FD6-D330CE4A94CA}" destId="{B9B3B7B5-5696-4FF8-85C3-31C0E8956DD6}" srcOrd="1" destOrd="0" presId="urn:microsoft.com/office/officeart/2005/8/layout/hierarchy2"/>
    <dgm:cxn modelId="{B06468C9-7839-4FC0-8DE6-28FAAEECC7A2}" type="presOf" srcId="{7CE21423-12E7-449C-B188-8D8DC941CEDE}" destId="{ECF113FF-09EA-4ADA-9402-F8D8F4E10505}" srcOrd="0" destOrd="0" presId="urn:microsoft.com/office/officeart/2005/8/layout/hierarchy2"/>
    <dgm:cxn modelId="{0A99F2E4-E0E9-47E0-8E53-CB64719254EA}" type="presOf" srcId="{6907B970-384D-42CC-9265-13054BC027EA}" destId="{717B973F-5400-44E9-9F13-AA2637A839A6}" srcOrd="1" destOrd="0" presId="urn:microsoft.com/office/officeart/2005/8/layout/hierarchy2"/>
    <dgm:cxn modelId="{779BC121-E726-4721-9BC4-347C668F6247}" srcId="{7CE21423-12E7-449C-B188-8D8DC941CEDE}" destId="{8BF6B113-9137-443B-B67D-7AAE8E8E071C}" srcOrd="0" destOrd="0" parTransId="{D0F92312-B795-463A-B5CB-88E7371A0BAC}" sibTransId="{D5E1B0DD-5368-44C9-8EFA-AD679CB38684}"/>
    <dgm:cxn modelId="{CC6670A2-99A8-4701-B38E-475178B41E43}" srcId="{524E1CD4-50B4-4712-A25A-37D237FB4659}" destId="{98547B89-1014-47A2-9CC6-9C1A1C64E42B}" srcOrd="0" destOrd="0" parTransId="{218412DF-5632-45E9-8FD6-D330CE4A94CA}" sibTransId="{7A1FA316-8873-4A81-8188-CC6C73C59DAE}"/>
    <dgm:cxn modelId="{565B4634-5FF1-48A9-AEB7-799BFD43F104}" type="presOf" srcId="{AB9948D8-4CF1-44CC-8862-25B3A598DFCF}" destId="{3E46296B-D8C0-4C59-B293-BE0DEAE46F26}" srcOrd="0" destOrd="0" presId="urn:microsoft.com/office/officeart/2005/8/layout/hierarchy2"/>
    <dgm:cxn modelId="{C8A0502B-5EF4-4120-92D2-4C78D3AE5201}" type="presOf" srcId="{2BE58338-3B21-44C4-BC6F-464C760EDF72}" destId="{A0618CC1-324A-46CB-9ECD-834609E476E2}" srcOrd="0" destOrd="0" presId="urn:microsoft.com/office/officeart/2005/8/layout/hierarchy2"/>
    <dgm:cxn modelId="{7542A2A4-A6B8-4CF8-8EE3-93BB758643CA}" srcId="{8BF6B113-9137-443B-B67D-7AAE8E8E071C}" destId="{5D0EF65B-FFB1-4264-8D2C-C9B0FE27E9F9}" srcOrd="0" destOrd="0" parTransId="{C5DC4364-30D6-4415-A251-7226E7529D37}" sibTransId="{C81A5830-1C76-499B-9F4D-C44DAEFAF714}"/>
    <dgm:cxn modelId="{B789AE70-3710-4419-B744-7A4C953D6F19}" type="presOf" srcId="{9981168D-1957-4726-96F4-0F33026273D9}" destId="{C33E88CF-3353-4BF0-9E6B-7BFBC43D6412}" srcOrd="0" destOrd="0" presId="urn:microsoft.com/office/officeart/2005/8/layout/hierarchy2"/>
    <dgm:cxn modelId="{DCD8035F-7BBF-4BB3-BD43-7FEC736B7239}" type="presOf" srcId="{2BE58338-3B21-44C4-BC6F-464C760EDF72}" destId="{B3C13741-6756-4CE6-A02D-839510931B4B}" srcOrd="1" destOrd="0" presId="urn:microsoft.com/office/officeart/2005/8/layout/hierarchy2"/>
    <dgm:cxn modelId="{145EAE4D-71DD-40BA-8DFF-1D06AA4DD5A6}" type="presOf" srcId="{C5DC4364-30D6-4415-A251-7226E7529D37}" destId="{EB1D59C9-ADC7-4197-A517-8477678D978B}" srcOrd="1" destOrd="0" presId="urn:microsoft.com/office/officeart/2005/8/layout/hierarchy2"/>
    <dgm:cxn modelId="{55392243-5B4F-4CF6-BA32-150F332AB4B7}" type="presOf" srcId="{1C55CD27-C8A3-454F-8A9F-806592148998}" destId="{41D4C0C6-20AD-420E-A60E-6330530A3134}" srcOrd="1" destOrd="0" presId="urn:microsoft.com/office/officeart/2005/8/layout/hierarchy2"/>
    <dgm:cxn modelId="{1077E1C8-88BA-4456-8991-9B4923C65020}" type="presOf" srcId="{857A5809-9BF4-466B-ABA5-54C7FFF7A75A}" destId="{EC601493-F969-48C9-AD4A-2CF4F27B9C93}" srcOrd="0" destOrd="0" presId="urn:microsoft.com/office/officeart/2005/8/layout/hierarchy2"/>
    <dgm:cxn modelId="{50C0968A-99AC-41E0-83CB-40FF465AA71F}" type="presOf" srcId="{8DD99F0C-6BBF-4A90-BF4C-0CF67F19FDCA}" destId="{C785A8C6-31CA-4AB6-9795-FF32082295F5}" srcOrd="1" destOrd="0" presId="urn:microsoft.com/office/officeart/2005/8/layout/hierarchy2"/>
    <dgm:cxn modelId="{88250FBE-B88B-45F9-A83E-201BDA2406E1}" type="presOf" srcId="{1C55CD27-C8A3-454F-8A9F-806592148998}" destId="{F3D673CC-E2F7-4E04-A67C-AFF68873E3E6}" srcOrd="0" destOrd="0" presId="urn:microsoft.com/office/officeart/2005/8/layout/hierarchy2"/>
    <dgm:cxn modelId="{7B18AD2B-C011-4F30-87F8-EBAE81641C42}" type="presOf" srcId="{218412DF-5632-45E9-8FD6-D330CE4A94CA}" destId="{305D5F5D-6D25-4DDD-BEBE-DF5064493AC3}" srcOrd="0" destOrd="0" presId="urn:microsoft.com/office/officeart/2005/8/layout/hierarchy2"/>
    <dgm:cxn modelId="{64438FDA-832A-45E0-AAB2-9D19DEFEF2ED}" type="presOf" srcId="{B9A3974F-93B5-48AB-8C46-3F4DFE11B1F5}" destId="{1C8DB23F-B786-4648-BD40-F1593FBE050D}" srcOrd="0" destOrd="0" presId="urn:microsoft.com/office/officeart/2005/8/layout/hierarchy2"/>
    <dgm:cxn modelId="{CC9CAE33-9871-4B05-B290-C4E3799A472A}" type="presParOf" srcId="{ECF113FF-09EA-4ADA-9402-F8D8F4E10505}" destId="{D6431CDF-2BF5-4E4F-A9A2-4D69E5847315}" srcOrd="0" destOrd="0" presId="urn:microsoft.com/office/officeart/2005/8/layout/hierarchy2"/>
    <dgm:cxn modelId="{C389F579-91C7-4556-A2F7-5188DB03C88D}" type="presParOf" srcId="{D6431CDF-2BF5-4E4F-A9A2-4D69E5847315}" destId="{20C4B64B-077E-4A38-9251-36D8E93C584E}" srcOrd="0" destOrd="0" presId="urn:microsoft.com/office/officeart/2005/8/layout/hierarchy2"/>
    <dgm:cxn modelId="{0F0B9C38-257F-4DB4-AFD9-1A5E1A977F79}" type="presParOf" srcId="{D6431CDF-2BF5-4E4F-A9A2-4D69E5847315}" destId="{03819545-0BB9-4721-B748-F8A863533D36}" srcOrd="1" destOrd="0" presId="urn:microsoft.com/office/officeart/2005/8/layout/hierarchy2"/>
    <dgm:cxn modelId="{E91BEF30-BF95-4FBD-8EE9-7FE6AF33E019}" type="presParOf" srcId="{03819545-0BB9-4721-B748-F8A863533D36}" destId="{9AE736E8-4B85-4C5C-9DCD-78AA52A6AC76}" srcOrd="0" destOrd="0" presId="urn:microsoft.com/office/officeart/2005/8/layout/hierarchy2"/>
    <dgm:cxn modelId="{11C6D522-3CE3-4A6B-9DF2-429830150F4E}" type="presParOf" srcId="{9AE736E8-4B85-4C5C-9DCD-78AA52A6AC76}" destId="{EB1D59C9-ADC7-4197-A517-8477678D978B}" srcOrd="0" destOrd="0" presId="urn:microsoft.com/office/officeart/2005/8/layout/hierarchy2"/>
    <dgm:cxn modelId="{DEE5AA45-C7DF-4A78-A04A-384A41731783}" type="presParOf" srcId="{03819545-0BB9-4721-B748-F8A863533D36}" destId="{172D6A0A-0F6C-43EB-B29F-3D20438391E1}" srcOrd="1" destOrd="0" presId="urn:microsoft.com/office/officeart/2005/8/layout/hierarchy2"/>
    <dgm:cxn modelId="{FDDB3060-8669-4E00-AA33-EBFDDE465316}" type="presParOf" srcId="{172D6A0A-0F6C-43EB-B29F-3D20438391E1}" destId="{057C8191-D0F5-4869-8AB8-5E3CB6B54DBB}" srcOrd="0" destOrd="0" presId="urn:microsoft.com/office/officeart/2005/8/layout/hierarchy2"/>
    <dgm:cxn modelId="{191FA42B-79EA-49ED-AA1A-A6049FA30CC0}" type="presParOf" srcId="{172D6A0A-0F6C-43EB-B29F-3D20438391E1}" destId="{F85A1D96-E555-49CF-82D8-1AE0CB959B57}" srcOrd="1" destOrd="0" presId="urn:microsoft.com/office/officeart/2005/8/layout/hierarchy2"/>
    <dgm:cxn modelId="{43D1A23B-232C-4CAD-AC31-5559FC201B82}" type="presParOf" srcId="{F85A1D96-E555-49CF-82D8-1AE0CB959B57}" destId="{4D8A5651-3AA5-404D-9AF2-43A14949B0D2}" srcOrd="0" destOrd="0" presId="urn:microsoft.com/office/officeart/2005/8/layout/hierarchy2"/>
    <dgm:cxn modelId="{8377B077-90C3-4183-8104-BC99FC1F3837}" type="presParOf" srcId="{4D8A5651-3AA5-404D-9AF2-43A14949B0D2}" destId="{D0E69034-55A5-433D-AAB1-E539342F1F13}" srcOrd="0" destOrd="0" presId="urn:microsoft.com/office/officeart/2005/8/layout/hierarchy2"/>
    <dgm:cxn modelId="{320C5560-3689-4C52-9C86-F4F34DC0C718}" type="presParOf" srcId="{F85A1D96-E555-49CF-82D8-1AE0CB959B57}" destId="{9DBCCCBD-CA26-48B2-9D4E-23B901BBD64D}" srcOrd="1" destOrd="0" presId="urn:microsoft.com/office/officeart/2005/8/layout/hierarchy2"/>
    <dgm:cxn modelId="{C13978CB-206A-4DA3-988F-09C65D5998C4}" type="presParOf" srcId="{9DBCCCBD-CA26-48B2-9D4E-23B901BBD64D}" destId="{EC601493-F969-48C9-AD4A-2CF4F27B9C93}" srcOrd="0" destOrd="0" presId="urn:microsoft.com/office/officeart/2005/8/layout/hierarchy2"/>
    <dgm:cxn modelId="{FE87497F-8D5A-4B80-93D1-CEC5618CCBD2}" type="presParOf" srcId="{9DBCCCBD-CA26-48B2-9D4E-23B901BBD64D}" destId="{C04DCBBE-9983-46F1-867E-12758D4EC1F6}" srcOrd="1" destOrd="0" presId="urn:microsoft.com/office/officeart/2005/8/layout/hierarchy2"/>
    <dgm:cxn modelId="{F217F3DE-F07F-49A1-879B-47A74F01E3C9}" type="presParOf" srcId="{F85A1D96-E555-49CF-82D8-1AE0CB959B57}" destId="{A0618CC1-324A-46CB-9ECD-834609E476E2}" srcOrd="2" destOrd="0" presId="urn:microsoft.com/office/officeart/2005/8/layout/hierarchy2"/>
    <dgm:cxn modelId="{C9FF1D9D-A611-4503-B637-7ECF2B509B94}" type="presParOf" srcId="{A0618CC1-324A-46CB-9ECD-834609E476E2}" destId="{B3C13741-6756-4CE6-A02D-839510931B4B}" srcOrd="0" destOrd="0" presId="urn:microsoft.com/office/officeart/2005/8/layout/hierarchy2"/>
    <dgm:cxn modelId="{42E8AEA8-23E9-4E9B-8F24-4D053CEB6B93}" type="presParOf" srcId="{F85A1D96-E555-49CF-82D8-1AE0CB959B57}" destId="{1348590D-EF94-4311-877B-E3F2ADE56B39}" srcOrd="3" destOrd="0" presId="urn:microsoft.com/office/officeart/2005/8/layout/hierarchy2"/>
    <dgm:cxn modelId="{39767007-3CD9-4E81-B977-16D4CE8B0481}" type="presParOf" srcId="{1348590D-EF94-4311-877B-E3F2ADE56B39}" destId="{EB55D4C2-34DD-47A2-B513-57BC5B1FD30E}" srcOrd="0" destOrd="0" presId="urn:microsoft.com/office/officeart/2005/8/layout/hierarchy2"/>
    <dgm:cxn modelId="{257B8E11-FAC8-4E97-A385-88A405FB1A9C}" type="presParOf" srcId="{1348590D-EF94-4311-877B-E3F2ADE56B39}" destId="{6EEC265F-90D6-4431-BBC9-90EDC13641B9}" srcOrd="1" destOrd="0" presId="urn:microsoft.com/office/officeart/2005/8/layout/hierarchy2"/>
    <dgm:cxn modelId="{D96842C9-6057-4EEA-8177-4A3DBD0686F0}" type="presParOf" srcId="{F85A1D96-E555-49CF-82D8-1AE0CB959B57}" destId="{81DAB892-1BDF-4064-9EC1-2F2F7264F713}" srcOrd="4" destOrd="0" presId="urn:microsoft.com/office/officeart/2005/8/layout/hierarchy2"/>
    <dgm:cxn modelId="{18AF9343-E5CF-45D6-B6A2-8BB5B816B309}" type="presParOf" srcId="{81DAB892-1BDF-4064-9EC1-2F2F7264F713}" destId="{717B973F-5400-44E9-9F13-AA2637A839A6}" srcOrd="0" destOrd="0" presId="urn:microsoft.com/office/officeart/2005/8/layout/hierarchy2"/>
    <dgm:cxn modelId="{FFEDC860-D75C-4951-AF0F-6577E572E068}" type="presParOf" srcId="{F85A1D96-E555-49CF-82D8-1AE0CB959B57}" destId="{CD300E49-CD83-4419-85ED-2DD6EDB13D56}" srcOrd="5" destOrd="0" presId="urn:microsoft.com/office/officeart/2005/8/layout/hierarchy2"/>
    <dgm:cxn modelId="{EFF123E6-36A3-4A63-AAC9-7F66B6112E78}" type="presParOf" srcId="{CD300E49-CD83-4419-85ED-2DD6EDB13D56}" destId="{F3654CFE-A5F9-4686-911C-A68DCC6A7E44}" srcOrd="0" destOrd="0" presId="urn:microsoft.com/office/officeart/2005/8/layout/hierarchy2"/>
    <dgm:cxn modelId="{96B73229-433B-4950-8907-699430818BC5}" type="presParOf" srcId="{CD300E49-CD83-4419-85ED-2DD6EDB13D56}" destId="{F81CE7A8-25AA-4867-A743-B2D347A5A6A9}" srcOrd="1" destOrd="0" presId="urn:microsoft.com/office/officeart/2005/8/layout/hierarchy2"/>
    <dgm:cxn modelId="{F3CA33D5-CDC6-4CBD-BF49-90C7620D537A}" type="presParOf" srcId="{F85A1D96-E555-49CF-82D8-1AE0CB959B57}" destId="{3E46296B-D8C0-4C59-B293-BE0DEAE46F26}" srcOrd="6" destOrd="0" presId="urn:microsoft.com/office/officeart/2005/8/layout/hierarchy2"/>
    <dgm:cxn modelId="{DC3422C5-88E8-4AEE-931D-72372548601F}" type="presParOf" srcId="{3E46296B-D8C0-4C59-B293-BE0DEAE46F26}" destId="{D5B4DD64-EAE6-4AA7-890C-4CA2AAFA51FE}" srcOrd="0" destOrd="0" presId="urn:microsoft.com/office/officeart/2005/8/layout/hierarchy2"/>
    <dgm:cxn modelId="{82BB662A-DE0A-406F-B12C-F6991705BAA2}" type="presParOf" srcId="{F85A1D96-E555-49CF-82D8-1AE0CB959B57}" destId="{79347B54-A937-4C15-A6B6-534129F1E190}" srcOrd="7" destOrd="0" presId="urn:microsoft.com/office/officeart/2005/8/layout/hierarchy2"/>
    <dgm:cxn modelId="{29C228CC-501D-4133-9B34-E9A44578D375}" type="presParOf" srcId="{79347B54-A937-4C15-A6B6-534129F1E190}" destId="{C33E88CF-3353-4BF0-9E6B-7BFBC43D6412}" srcOrd="0" destOrd="0" presId="urn:microsoft.com/office/officeart/2005/8/layout/hierarchy2"/>
    <dgm:cxn modelId="{D7C17B44-5918-4207-B904-94AA8CA1B296}" type="presParOf" srcId="{79347B54-A937-4C15-A6B6-534129F1E190}" destId="{DB8C642A-B606-45B6-9B7C-89740A0A860A}" srcOrd="1" destOrd="0" presId="urn:microsoft.com/office/officeart/2005/8/layout/hierarchy2"/>
    <dgm:cxn modelId="{BE19B92B-1720-4F60-8865-20D7A6EAC490}" type="presParOf" srcId="{03819545-0BB9-4721-B748-F8A863533D36}" destId="{1C8DB23F-B786-4648-BD40-F1593FBE050D}" srcOrd="2" destOrd="0" presId="urn:microsoft.com/office/officeart/2005/8/layout/hierarchy2"/>
    <dgm:cxn modelId="{9CC859CA-2580-414E-95D3-9C7C360D3270}" type="presParOf" srcId="{1C8DB23F-B786-4648-BD40-F1593FBE050D}" destId="{8A1F5CB1-94E1-49F7-B8CC-5545B266EA72}" srcOrd="0" destOrd="0" presId="urn:microsoft.com/office/officeart/2005/8/layout/hierarchy2"/>
    <dgm:cxn modelId="{A9047006-2E59-413B-8F99-3C13473325A8}" type="presParOf" srcId="{03819545-0BB9-4721-B748-F8A863533D36}" destId="{D24D78CE-DAA8-4D33-8722-376F0936D2C7}" srcOrd="3" destOrd="0" presId="urn:microsoft.com/office/officeart/2005/8/layout/hierarchy2"/>
    <dgm:cxn modelId="{F26D61B3-A1F6-478A-9912-E3795C3075B4}" type="presParOf" srcId="{D24D78CE-DAA8-4D33-8722-376F0936D2C7}" destId="{887603BF-7195-4408-93BD-BB89BC5C0F6F}" srcOrd="0" destOrd="0" presId="urn:microsoft.com/office/officeart/2005/8/layout/hierarchy2"/>
    <dgm:cxn modelId="{C16916A2-EADB-443C-ACDB-C43085A11B9B}" type="presParOf" srcId="{D24D78CE-DAA8-4D33-8722-376F0936D2C7}" destId="{572D0F78-22A9-414C-947A-4B8A35A51130}" srcOrd="1" destOrd="0" presId="urn:microsoft.com/office/officeart/2005/8/layout/hierarchy2"/>
    <dgm:cxn modelId="{2C2C95E8-8E88-4581-8477-62F1D6166DBF}" type="presParOf" srcId="{572D0F78-22A9-414C-947A-4B8A35A51130}" destId="{305D5F5D-6D25-4DDD-BEBE-DF5064493AC3}" srcOrd="0" destOrd="0" presId="urn:microsoft.com/office/officeart/2005/8/layout/hierarchy2"/>
    <dgm:cxn modelId="{725D73A4-F099-4159-AE94-DCD6229C126A}" type="presParOf" srcId="{305D5F5D-6D25-4DDD-BEBE-DF5064493AC3}" destId="{B9B3B7B5-5696-4FF8-85C3-31C0E8956DD6}" srcOrd="0" destOrd="0" presId="urn:microsoft.com/office/officeart/2005/8/layout/hierarchy2"/>
    <dgm:cxn modelId="{F803A9B3-D15F-460D-9082-61A28123D09A}" type="presParOf" srcId="{572D0F78-22A9-414C-947A-4B8A35A51130}" destId="{68C277FD-9949-45F8-BF39-96F98641DFDE}" srcOrd="1" destOrd="0" presId="urn:microsoft.com/office/officeart/2005/8/layout/hierarchy2"/>
    <dgm:cxn modelId="{1711F79E-0CA3-42C4-9648-DEA9027F1640}" type="presParOf" srcId="{68C277FD-9949-45F8-BF39-96F98641DFDE}" destId="{4DC6C8AB-9B96-4ABD-B861-510F4C1E97D5}" srcOrd="0" destOrd="0" presId="urn:microsoft.com/office/officeart/2005/8/layout/hierarchy2"/>
    <dgm:cxn modelId="{8687BDF9-D74D-41E2-85C8-AD56696C2160}" type="presParOf" srcId="{68C277FD-9949-45F8-BF39-96F98641DFDE}" destId="{23710EB9-A2F6-488F-9672-45626CF3A762}" srcOrd="1" destOrd="0" presId="urn:microsoft.com/office/officeart/2005/8/layout/hierarchy2"/>
    <dgm:cxn modelId="{F20E0E6B-2FDD-4CCE-BF16-750F13A66FE3}" type="presParOf" srcId="{23710EB9-A2F6-488F-9672-45626CF3A762}" destId="{F3D673CC-E2F7-4E04-A67C-AFF68873E3E6}" srcOrd="0" destOrd="0" presId="urn:microsoft.com/office/officeart/2005/8/layout/hierarchy2"/>
    <dgm:cxn modelId="{E1C08E07-CBFB-49E5-B9A3-C7481FC189AC}" type="presParOf" srcId="{F3D673CC-E2F7-4E04-A67C-AFF68873E3E6}" destId="{41D4C0C6-20AD-420E-A60E-6330530A3134}" srcOrd="0" destOrd="0" presId="urn:microsoft.com/office/officeart/2005/8/layout/hierarchy2"/>
    <dgm:cxn modelId="{635D6BFB-B6A7-48A2-8D70-8810ED6643D1}" type="presParOf" srcId="{23710EB9-A2F6-488F-9672-45626CF3A762}" destId="{9C5F1774-B610-4CAC-B30C-1700A7535924}" srcOrd="1" destOrd="0" presId="urn:microsoft.com/office/officeart/2005/8/layout/hierarchy2"/>
    <dgm:cxn modelId="{C1678B71-77F9-472D-98C6-6562817781F9}" type="presParOf" srcId="{9C5F1774-B610-4CAC-B30C-1700A7535924}" destId="{17C1A199-1BBB-4C44-8522-A17CF308BC7E}" srcOrd="0" destOrd="0" presId="urn:microsoft.com/office/officeart/2005/8/layout/hierarchy2"/>
    <dgm:cxn modelId="{BE250669-3B79-4787-860C-0844956AF105}" type="presParOf" srcId="{9C5F1774-B610-4CAC-B30C-1700A7535924}" destId="{25284D5E-FF41-4047-82BC-FEB450D79579}" srcOrd="1" destOrd="0" presId="urn:microsoft.com/office/officeart/2005/8/layout/hierarchy2"/>
    <dgm:cxn modelId="{F0817055-4550-48A1-96E4-2883A46F5E6A}" type="presParOf" srcId="{23710EB9-A2F6-488F-9672-45626CF3A762}" destId="{01AA9E42-49CC-484D-8FFA-91070ACC6F4F}" srcOrd="2" destOrd="0" presId="urn:microsoft.com/office/officeart/2005/8/layout/hierarchy2"/>
    <dgm:cxn modelId="{BF42224F-3941-4B80-B117-E69D2789B217}" type="presParOf" srcId="{01AA9E42-49CC-484D-8FFA-91070ACC6F4F}" destId="{C785A8C6-31CA-4AB6-9795-FF32082295F5}" srcOrd="0" destOrd="0" presId="urn:microsoft.com/office/officeart/2005/8/layout/hierarchy2"/>
    <dgm:cxn modelId="{2C84D59A-401E-47D5-808D-CABD45E60F59}" type="presParOf" srcId="{23710EB9-A2F6-488F-9672-45626CF3A762}" destId="{49C85E74-932E-4F1E-87A6-F42696FAA285}" srcOrd="3" destOrd="0" presId="urn:microsoft.com/office/officeart/2005/8/layout/hierarchy2"/>
    <dgm:cxn modelId="{F28ECEDD-34D7-4F6C-87FC-359BE16F01C5}" type="presParOf" srcId="{49C85E74-932E-4F1E-87A6-F42696FAA285}" destId="{681DC9EC-C8B7-48DB-B557-A489BB21532A}" srcOrd="0" destOrd="0" presId="urn:microsoft.com/office/officeart/2005/8/layout/hierarchy2"/>
    <dgm:cxn modelId="{D347F39C-CDFE-4F65-8FB8-E5D1D0BD0F24}" type="presParOf" srcId="{49C85E74-932E-4F1E-87A6-F42696FAA285}" destId="{B60B976C-B390-4D82-B67B-AE1018C9C645}"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D9C4CA9-4FE7-4AB7-BF5C-9F698C6EB330}">
      <dsp:nvSpPr>
        <dsp:cNvPr id="0" name=""/>
        <dsp:cNvSpPr/>
      </dsp:nvSpPr>
      <dsp:spPr>
        <a:xfrm>
          <a:off x="0" y="543261"/>
          <a:ext cx="8543925" cy="856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D4AE867-BB22-4E15-93D4-C90FA7825A0C}">
      <dsp:nvSpPr>
        <dsp:cNvPr id="0" name=""/>
        <dsp:cNvSpPr/>
      </dsp:nvSpPr>
      <dsp:spPr>
        <a:xfrm>
          <a:off x="427196" y="41421"/>
          <a:ext cx="5980747" cy="1003680"/>
        </a:xfrm>
        <a:prstGeom prst="roundRect">
          <a:avLst/>
        </a:prstGeom>
        <a:solidFill>
          <a:schemeClr val="tx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6058" tIns="0" rIns="226058" bIns="0" numCol="1" spcCol="1270" anchor="ctr" anchorCtr="0">
          <a:noAutofit/>
        </a:bodyPr>
        <a:lstStyle/>
        <a:p>
          <a:pPr lvl="0" algn="l" defTabSz="1111250">
            <a:lnSpc>
              <a:spcPct val="90000"/>
            </a:lnSpc>
            <a:spcBef>
              <a:spcPct val="0"/>
            </a:spcBef>
            <a:spcAft>
              <a:spcPct val="35000"/>
            </a:spcAft>
          </a:pPr>
          <a:r>
            <a:rPr lang="sr-Latn-CS" sz="2500" b="1" kern="1200" smtClean="0">
              <a:solidFill>
                <a:schemeClr val="tx1"/>
              </a:solidFill>
            </a:rPr>
            <a:t>Procesi proizvodnje materijala</a:t>
          </a:r>
          <a:endParaRPr lang="en-US" sz="2500" b="1" kern="1200">
            <a:solidFill>
              <a:schemeClr val="tx1"/>
            </a:solidFill>
          </a:endParaRPr>
        </a:p>
      </dsp:txBody>
      <dsp:txXfrm>
        <a:off x="427196" y="41421"/>
        <a:ext cx="5980747" cy="1003680"/>
      </dsp:txXfrm>
    </dsp:sp>
    <dsp:sp modelId="{56855F7E-EAE8-4676-A093-67B1F765012E}">
      <dsp:nvSpPr>
        <dsp:cNvPr id="0" name=""/>
        <dsp:cNvSpPr/>
      </dsp:nvSpPr>
      <dsp:spPr>
        <a:xfrm>
          <a:off x="0" y="2085501"/>
          <a:ext cx="8543925" cy="856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059A97A-E667-4B0B-9186-258BE536FE0B}">
      <dsp:nvSpPr>
        <dsp:cNvPr id="0" name=""/>
        <dsp:cNvSpPr/>
      </dsp:nvSpPr>
      <dsp:spPr>
        <a:xfrm>
          <a:off x="427196" y="1583661"/>
          <a:ext cx="5980747" cy="1003680"/>
        </a:xfrm>
        <a:prstGeom prst="roundRect">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6058" tIns="0" rIns="226058" bIns="0" numCol="1" spcCol="1270" anchor="ctr" anchorCtr="0">
          <a:noAutofit/>
        </a:bodyPr>
        <a:lstStyle/>
        <a:p>
          <a:pPr lvl="0" algn="l" defTabSz="1111250">
            <a:lnSpc>
              <a:spcPct val="90000"/>
            </a:lnSpc>
            <a:spcBef>
              <a:spcPct val="0"/>
            </a:spcBef>
            <a:spcAft>
              <a:spcPct val="35000"/>
            </a:spcAft>
          </a:pPr>
          <a:r>
            <a:rPr lang="sr-Latn-CS" sz="2500" b="1" kern="1200" smtClean="0">
              <a:solidFill>
                <a:schemeClr val="tx1"/>
              </a:solidFill>
            </a:rPr>
            <a:t>Procesi prerade / obrade / oblikovanja</a:t>
          </a:r>
        </a:p>
      </dsp:txBody>
      <dsp:txXfrm>
        <a:off x="427196" y="1583661"/>
        <a:ext cx="5980747" cy="1003680"/>
      </dsp:txXfrm>
    </dsp:sp>
    <dsp:sp modelId="{5378A732-D3A2-4971-BBF3-80218DE3CD57}">
      <dsp:nvSpPr>
        <dsp:cNvPr id="0" name=""/>
        <dsp:cNvSpPr/>
      </dsp:nvSpPr>
      <dsp:spPr>
        <a:xfrm>
          <a:off x="0" y="3627741"/>
          <a:ext cx="8543925" cy="856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27406A-E6DF-4EE6-B4FA-8CB6E6B9EDA1}">
      <dsp:nvSpPr>
        <dsp:cNvPr id="0" name=""/>
        <dsp:cNvSpPr/>
      </dsp:nvSpPr>
      <dsp:spPr>
        <a:xfrm>
          <a:off x="427196" y="3125901"/>
          <a:ext cx="5980747" cy="100368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6058" tIns="0" rIns="226058" bIns="0" numCol="1" spcCol="1270" anchor="ctr" anchorCtr="0">
          <a:noAutofit/>
        </a:bodyPr>
        <a:lstStyle/>
        <a:p>
          <a:pPr lvl="0" algn="l" defTabSz="1111250">
            <a:lnSpc>
              <a:spcPct val="90000"/>
            </a:lnSpc>
            <a:spcBef>
              <a:spcPct val="0"/>
            </a:spcBef>
            <a:spcAft>
              <a:spcPct val="35000"/>
            </a:spcAft>
          </a:pPr>
          <a:r>
            <a:rPr lang="sr-Latn-CS" sz="2500" b="1" kern="1200" smtClean="0">
              <a:solidFill>
                <a:schemeClr val="tx1"/>
              </a:solidFill>
            </a:rPr>
            <a:t>Eksploatacija (uticaji opterećenja, temperature, radne sredine...)</a:t>
          </a:r>
          <a:endParaRPr lang="en-US" sz="2500" b="1" kern="1200">
            <a:solidFill>
              <a:schemeClr val="tx1"/>
            </a:solidFill>
          </a:endParaRPr>
        </a:p>
      </dsp:txBody>
      <dsp:txXfrm>
        <a:off x="427196" y="3125901"/>
        <a:ext cx="5980747" cy="100368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CA53A12-5E9D-4827-BBB2-DF65C5D9B226}">
      <dsp:nvSpPr>
        <dsp:cNvPr id="0" name=""/>
        <dsp:cNvSpPr/>
      </dsp:nvSpPr>
      <dsp:spPr>
        <a:xfrm>
          <a:off x="3242316" y="255560"/>
          <a:ext cx="5299976" cy="1644678"/>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875" tIns="15875" rIns="15875" bIns="15875" numCol="1" spcCol="1270" anchor="t" anchorCtr="0">
          <a:noAutofit/>
        </a:bodyPr>
        <a:lstStyle/>
        <a:p>
          <a:pPr marL="228600" lvl="1" indent="-228600" algn="l" defTabSz="1111250">
            <a:lnSpc>
              <a:spcPct val="90000"/>
            </a:lnSpc>
            <a:spcBef>
              <a:spcPct val="0"/>
            </a:spcBef>
            <a:spcAft>
              <a:spcPct val="15000"/>
            </a:spcAft>
            <a:buChar char="••"/>
          </a:pPr>
          <a:r>
            <a:rPr lang="sr-Latn-CS" sz="2500" kern="1200" smtClean="0"/>
            <a:t>tačkaste greške (npr. vakansije)</a:t>
          </a:r>
          <a:endParaRPr lang="en-US" sz="2500" kern="1200"/>
        </a:p>
        <a:p>
          <a:pPr marL="228600" lvl="1" indent="-228600" algn="l" defTabSz="1111250">
            <a:lnSpc>
              <a:spcPct val="90000"/>
            </a:lnSpc>
            <a:spcBef>
              <a:spcPct val="0"/>
            </a:spcBef>
            <a:spcAft>
              <a:spcPct val="15000"/>
            </a:spcAft>
            <a:buChar char="••"/>
          </a:pPr>
          <a:r>
            <a:rPr lang="sr-Latn-CS" sz="2500" kern="1200" smtClean="0"/>
            <a:t>linijske greške (dislokacije)</a:t>
          </a:r>
          <a:endParaRPr lang="en-US" sz="2500" kern="1200"/>
        </a:p>
        <a:p>
          <a:pPr marL="228600" lvl="1" indent="-228600" algn="l" defTabSz="1111250">
            <a:lnSpc>
              <a:spcPct val="90000"/>
            </a:lnSpc>
            <a:spcBef>
              <a:spcPct val="0"/>
            </a:spcBef>
            <a:spcAft>
              <a:spcPct val="15000"/>
            </a:spcAft>
            <a:buChar char="••"/>
          </a:pPr>
          <a:r>
            <a:rPr lang="sr-Latn-CS" sz="2500" kern="1200" smtClean="0"/>
            <a:t>površinske greške (granice zrna)</a:t>
          </a:r>
          <a:endParaRPr lang="en-US" sz="2500" kern="1200"/>
        </a:p>
      </dsp:txBody>
      <dsp:txXfrm>
        <a:off x="3242316" y="255560"/>
        <a:ext cx="5299976" cy="1644678"/>
      </dsp:txXfrm>
    </dsp:sp>
    <dsp:sp modelId="{509BA81E-E00D-4F26-9020-3B8EF0217CF7}">
      <dsp:nvSpPr>
        <dsp:cNvPr id="0" name=""/>
        <dsp:cNvSpPr/>
      </dsp:nvSpPr>
      <dsp:spPr>
        <a:xfrm>
          <a:off x="1632" y="552"/>
          <a:ext cx="3240684" cy="2154694"/>
        </a:xfrm>
        <a:prstGeom prst="roundRect">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sr-Latn-CS" sz="2500" b="1" kern="1200" dirty="0" smtClean="0">
              <a:solidFill>
                <a:schemeClr val="tx1"/>
              </a:solidFill>
            </a:rPr>
            <a:t>Mikro nesavršenosti</a:t>
          </a:r>
          <a:endParaRPr lang="en-US" sz="2500" b="1" kern="1200" dirty="0" smtClean="0">
            <a:solidFill>
              <a:schemeClr val="tx1"/>
            </a:solidFill>
          </a:endParaRPr>
        </a:p>
        <a:p>
          <a:pPr lvl="0" algn="ctr" defTabSz="1111250">
            <a:lnSpc>
              <a:spcPct val="90000"/>
            </a:lnSpc>
            <a:spcBef>
              <a:spcPct val="0"/>
            </a:spcBef>
            <a:spcAft>
              <a:spcPct val="35000"/>
            </a:spcAft>
          </a:pPr>
          <a:r>
            <a:rPr lang="en-US" sz="2500" b="1" kern="1200" dirty="0" smtClean="0">
              <a:solidFill>
                <a:schemeClr val="tx1"/>
              </a:solidFill>
            </a:rPr>
            <a:t>(MM1)</a:t>
          </a:r>
          <a:endParaRPr lang="en-US" sz="2500" b="1" kern="1200" dirty="0">
            <a:solidFill>
              <a:schemeClr val="tx1"/>
            </a:solidFill>
          </a:endParaRPr>
        </a:p>
      </dsp:txBody>
      <dsp:txXfrm>
        <a:off x="1632" y="552"/>
        <a:ext cx="3240684" cy="2154694"/>
      </dsp:txXfrm>
    </dsp:sp>
    <dsp:sp modelId="{6F86BBBF-584B-461A-84F8-1368F2272BD8}">
      <dsp:nvSpPr>
        <dsp:cNvPr id="0" name=""/>
        <dsp:cNvSpPr/>
      </dsp:nvSpPr>
      <dsp:spPr>
        <a:xfrm>
          <a:off x="3417570" y="2370716"/>
          <a:ext cx="5126355" cy="2154694"/>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875" tIns="15875" rIns="15875" bIns="15875" numCol="1" spcCol="1270" anchor="t" anchorCtr="0">
          <a:noAutofit/>
        </a:bodyPr>
        <a:lstStyle/>
        <a:p>
          <a:pPr marL="228600" lvl="1" indent="-228600" algn="l" defTabSz="1111250">
            <a:lnSpc>
              <a:spcPct val="90000"/>
            </a:lnSpc>
            <a:spcBef>
              <a:spcPct val="0"/>
            </a:spcBef>
            <a:spcAft>
              <a:spcPct val="15000"/>
            </a:spcAft>
            <a:buChar char="••"/>
          </a:pPr>
          <a:r>
            <a:rPr lang="sr-Latn-CS" sz="2500" kern="1200" smtClean="0">
              <a:solidFill>
                <a:srgbClr val="FF0000"/>
              </a:solidFill>
            </a:rPr>
            <a:t>mnogo različitih tipova!!!</a:t>
          </a:r>
          <a:endParaRPr lang="en-US" sz="2500" kern="1200">
            <a:solidFill>
              <a:srgbClr val="FF0000"/>
            </a:solidFill>
          </a:endParaRPr>
        </a:p>
        <a:p>
          <a:pPr marL="228600" lvl="1" indent="-228600" algn="l" defTabSz="1111250">
            <a:lnSpc>
              <a:spcPct val="90000"/>
            </a:lnSpc>
            <a:spcBef>
              <a:spcPct val="0"/>
            </a:spcBef>
            <a:spcAft>
              <a:spcPct val="15000"/>
            </a:spcAft>
            <a:buChar char="••"/>
          </a:pPr>
          <a:r>
            <a:rPr lang="sr-Latn-CS" sz="2500" kern="1200" smtClean="0"/>
            <a:t>termin makro ne mora da znači da su vidljive golim okom, već da nisu na atomarnom nivou</a:t>
          </a:r>
          <a:endParaRPr lang="en-US" sz="2500" kern="1200"/>
        </a:p>
      </dsp:txBody>
      <dsp:txXfrm>
        <a:off x="3417570" y="2370716"/>
        <a:ext cx="5126355" cy="2154694"/>
      </dsp:txXfrm>
    </dsp:sp>
    <dsp:sp modelId="{B6BC1DBF-0FC2-442B-9098-177251104844}">
      <dsp:nvSpPr>
        <dsp:cNvPr id="0" name=""/>
        <dsp:cNvSpPr/>
      </dsp:nvSpPr>
      <dsp:spPr>
        <a:xfrm>
          <a:off x="0" y="2370716"/>
          <a:ext cx="3417570" cy="2154694"/>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sr-Latn-CS" sz="2500" b="1" kern="1200" smtClean="0">
              <a:solidFill>
                <a:schemeClr val="tx1"/>
              </a:solidFill>
            </a:rPr>
            <a:t>(Geometrijske) makro nesavršenosti</a:t>
          </a:r>
          <a:endParaRPr lang="en-US" sz="2500" b="1" kern="1200">
            <a:solidFill>
              <a:schemeClr val="tx1"/>
            </a:solidFill>
          </a:endParaRPr>
        </a:p>
      </dsp:txBody>
      <dsp:txXfrm>
        <a:off x="0" y="2370716"/>
        <a:ext cx="3417570" cy="2154694"/>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0C4B64B-077E-4A38-9251-36D8E93C584E}">
      <dsp:nvSpPr>
        <dsp:cNvPr id="0" name=""/>
        <dsp:cNvSpPr/>
      </dsp:nvSpPr>
      <dsp:spPr>
        <a:xfrm>
          <a:off x="4732" y="725147"/>
          <a:ext cx="2328644" cy="116432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sr-Latn-CS" sz="1500" b="1" kern="1200" smtClean="0"/>
            <a:t>NESAVRŠENOST</a:t>
          </a:r>
        </a:p>
        <a:p>
          <a:pPr lvl="0" algn="ctr" defTabSz="666750">
            <a:lnSpc>
              <a:spcPct val="90000"/>
            </a:lnSpc>
            <a:spcBef>
              <a:spcPct val="0"/>
            </a:spcBef>
            <a:spcAft>
              <a:spcPct val="35000"/>
            </a:spcAft>
          </a:pPr>
          <a:r>
            <a:rPr lang="sr-Latn-CS" sz="1500" b="1" kern="1200" smtClean="0"/>
            <a:t>Određivanje vrste, položaja i merenje karakterističnih dimenzija</a:t>
          </a:r>
          <a:endParaRPr lang="en-US" sz="1500" b="1" kern="1200"/>
        </a:p>
      </dsp:txBody>
      <dsp:txXfrm>
        <a:off x="4732" y="725147"/>
        <a:ext cx="2328644" cy="1164322"/>
      </dsp:txXfrm>
    </dsp:sp>
    <dsp:sp modelId="{3791DD5E-AE8F-4A45-89C7-22F72705DBC7}">
      <dsp:nvSpPr>
        <dsp:cNvPr id="0" name=""/>
        <dsp:cNvSpPr/>
      </dsp:nvSpPr>
      <dsp:spPr>
        <a:xfrm>
          <a:off x="2333376" y="1267230"/>
          <a:ext cx="931457" cy="80156"/>
        </a:xfrm>
        <a:custGeom>
          <a:avLst/>
          <a:gdLst/>
          <a:ahLst/>
          <a:cxnLst/>
          <a:rect l="0" t="0" r="0" b="0"/>
          <a:pathLst>
            <a:path>
              <a:moveTo>
                <a:pt x="0" y="40078"/>
              </a:moveTo>
              <a:lnTo>
                <a:pt x="931457" y="400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775818" y="1284022"/>
        <a:ext cx="46572" cy="46572"/>
      </dsp:txXfrm>
    </dsp:sp>
    <dsp:sp modelId="{BB6F892A-D75C-469A-AA74-EE030413C0C3}">
      <dsp:nvSpPr>
        <dsp:cNvPr id="0" name=""/>
        <dsp:cNvSpPr/>
      </dsp:nvSpPr>
      <dsp:spPr>
        <a:xfrm>
          <a:off x="3264833" y="725147"/>
          <a:ext cx="2328644" cy="116432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sr-Latn-CS" sz="1500" b="1" kern="1200" smtClean="0"/>
            <a:t>Primena kriterijuma prihvatljivosti za zahtevani nivo kvaliteta prema standardu za određeni tip proizvoda</a:t>
          </a:r>
          <a:endParaRPr lang="en-US" sz="1500" b="1" kern="1200"/>
        </a:p>
      </dsp:txBody>
      <dsp:txXfrm>
        <a:off x="3264833" y="725147"/>
        <a:ext cx="2328644" cy="1164322"/>
      </dsp:txXfrm>
    </dsp:sp>
    <dsp:sp modelId="{F3D673CC-E2F7-4E04-A67C-AFF68873E3E6}">
      <dsp:nvSpPr>
        <dsp:cNvPr id="0" name=""/>
        <dsp:cNvSpPr/>
      </dsp:nvSpPr>
      <dsp:spPr>
        <a:xfrm rot="19457599">
          <a:off x="5485660" y="932488"/>
          <a:ext cx="1147093" cy="80156"/>
        </a:xfrm>
        <a:custGeom>
          <a:avLst/>
          <a:gdLst/>
          <a:ahLst/>
          <a:cxnLst/>
          <a:rect l="0" t="0" r="0" b="0"/>
          <a:pathLst>
            <a:path>
              <a:moveTo>
                <a:pt x="0" y="40078"/>
              </a:moveTo>
              <a:lnTo>
                <a:pt x="1147093" y="4007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9457599">
        <a:off x="6030529" y="943889"/>
        <a:ext cx="57354" cy="57354"/>
      </dsp:txXfrm>
    </dsp:sp>
    <dsp:sp modelId="{17C1A199-1BBB-4C44-8522-A17CF308BC7E}">
      <dsp:nvSpPr>
        <dsp:cNvPr id="0" name=""/>
        <dsp:cNvSpPr/>
      </dsp:nvSpPr>
      <dsp:spPr>
        <a:xfrm>
          <a:off x="6524935" y="55662"/>
          <a:ext cx="2328644" cy="1164322"/>
        </a:xfrm>
        <a:prstGeom prst="roundRect">
          <a:avLst>
            <a:gd name="adj" fmla="val 10000"/>
          </a:avLst>
        </a:prstGeom>
        <a:solidFill>
          <a:srgbClr val="33CC3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sr-Latn-CS" sz="1500" b="1" kern="1200" smtClean="0">
              <a:solidFill>
                <a:schemeClr val="tx1"/>
              </a:solidFill>
            </a:rPr>
            <a:t>DOZVOLjENA</a:t>
          </a:r>
          <a:endParaRPr lang="en-US" sz="1500" b="1" kern="1200">
            <a:solidFill>
              <a:schemeClr val="tx1"/>
            </a:solidFill>
          </a:endParaRPr>
        </a:p>
      </dsp:txBody>
      <dsp:txXfrm>
        <a:off x="6524935" y="55662"/>
        <a:ext cx="2328644" cy="1164322"/>
      </dsp:txXfrm>
    </dsp:sp>
    <dsp:sp modelId="{01AA9E42-49CC-484D-8FFA-91070ACC6F4F}">
      <dsp:nvSpPr>
        <dsp:cNvPr id="0" name=""/>
        <dsp:cNvSpPr/>
      </dsp:nvSpPr>
      <dsp:spPr>
        <a:xfrm rot="2142401">
          <a:off x="5485660" y="1601973"/>
          <a:ext cx="1147093" cy="80156"/>
        </a:xfrm>
        <a:custGeom>
          <a:avLst/>
          <a:gdLst/>
          <a:ahLst/>
          <a:cxnLst/>
          <a:rect l="0" t="0" r="0" b="0"/>
          <a:pathLst>
            <a:path>
              <a:moveTo>
                <a:pt x="0" y="40078"/>
              </a:moveTo>
              <a:lnTo>
                <a:pt x="1147093" y="4007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2142401">
        <a:off x="6030529" y="1613374"/>
        <a:ext cx="57354" cy="57354"/>
      </dsp:txXfrm>
    </dsp:sp>
    <dsp:sp modelId="{681DC9EC-C8B7-48DB-B557-A489BB21532A}">
      <dsp:nvSpPr>
        <dsp:cNvPr id="0" name=""/>
        <dsp:cNvSpPr/>
      </dsp:nvSpPr>
      <dsp:spPr>
        <a:xfrm>
          <a:off x="6524935" y="1394633"/>
          <a:ext cx="2328644" cy="1164322"/>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sr-Latn-CS" sz="1500" b="1" kern="1200" smtClean="0"/>
            <a:t>NEDOZVOLjENA</a:t>
          </a:r>
        </a:p>
        <a:p>
          <a:pPr lvl="0" algn="ctr" defTabSz="666750">
            <a:lnSpc>
              <a:spcPct val="90000"/>
            </a:lnSpc>
            <a:spcBef>
              <a:spcPct val="0"/>
            </a:spcBef>
            <a:spcAft>
              <a:spcPct val="35000"/>
            </a:spcAft>
          </a:pPr>
          <a:r>
            <a:rPr lang="sr-Latn-CS" sz="1500" b="1" kern="1200" smtClean="0"/>
            <a:t>(GREŠKA)</a:t>
          </a:r>
          <a:endParaRPr lang="en-US" sz="1500" b="1" kern="1200"/>
        </a:p>
      </dsp:txBody>
      <dsp:txXfrm>
        <a:off x="6524935" y="1394633"/>
        <a:ext cx="2328644" cy="1164322"/>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706E44-AF78-44EF-A96E-60C7C9EA4FCF}" type="datetimeFigureOut">
              <a:rPr lang="en-US" smtClean="0"/>
              <a:pPr/>
              <a:t>1/11/2016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3F320F1-660A-40F7-9A61-AC0E0B0A4FD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sr-Latn-CS" sz="2500" smtClean="0"/>
              <a:t>Ne postoje savršeni materijali. Nesavršenosti u materijalima uzrokovane su:</a:t>
            </a:r>
          </a:p>
          <a:p>
            <a:pPr lvl="1"/>
            <a:r>
              <a:rPr lang="sr-Latn-CS" sz="2500" smtClean="0"/>
              <a:t>procesima proizvodnje, </a:t>
            </a:r>
          </a:p>
          <a:p>
            <a:pPr lvl="1"/>
            <a:r>
              <a:rPr lang="sr-Latn-CS" sz="2500" smtClean="0"/>
              <a:t>procesima  prerade/obrade/oblikovanja i</a:t>
            </a:r>
          </a:p>
          <a:p>
            <a:pPr lvl="1"/>
            <a:r>
              <a:rPr lang="sr-Latn-CS" sz="2500" smtClean="0"/>
              <a:t>eksploatacijom.</a:t>
            </a:r>
          </a:p>
          <a:p>
            <a:endParaRPr lang="en-US"/>
          </a:p>
        </p:txBody>
      </p:sp>
      <p:sp>
        <p:nvSpPr>
          <p:cNvPr id="4" name="Slide Number Placeholder 3"/>
          <p:cNvSpPr>
            <a:spLocks noGrp="1"/>
          </p:cNvSpPr>
          <p:nvPr>
            <p:ph type="sldNum" sz="quarter" idx="10"/>
          </p:nvPr>
        </p:nvSpPr>
        <p:spPr/>
        <p:txBody>
          <a:bodyPr/>
          <a:lstStyle/>
          <a:p>
            <a:fld id="{53F320F1-660A-40F7-9A61-AC0E0B0A4FD0}"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531E397-72FB-49EF-8DEF-AD7B1AC2BB6B}"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31E397-72FB-49EF-8DEF-AD7B1AC2BB6B}"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531E397-72FB-49EF-8DEF-AD7B1AC2BB6B}"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531E397-72FB-49EF-8DEF-AD7B1AC2BB6B}" type="datetimeFigureOut">
              <a:rPr lang="en-US" smtClean="0"/>
              <a:pPr/>
              <a:t>1/11/2016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531E397-72FB-49EF-8DEF-AD7B1AC2BB6B}" type="datetimeFigureOut">
              <a:rPr lang="en-US" smtClean="0"/>
              <a:pPr/>
              <a:t>1/11/2016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531E397-72FB-49EF-8DEF-AD7B1AC2BB6B}" type="datetimeFigureOut">
              <a:rPr lang="en-US" smtClean="0"/>
              <a:pPr/>
              <a:t>1/11/2016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1E397-72FB-49EF-8DEF-AD7B1AC2BB6B}" type="datetimeFigureOut">
              <a:rPr lang="en-US" smtClean="0"/>
              <a:pPr/>
              <a:t>1/11/2016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31E397-72FB-49EF-8DEF-AD7B1AC2BB6B}" type="datetimeFigureOut">
              <a:rPr lang="en-US" smtClean="0"/>
              <a:pPr/>
              <a:t>1/11/2016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31E397-72FB-49EF-8DEF-AD7B1AC2BB6B}" type="datetimeFigureOut">
              <a:rPr lang="en-US" smtClean="0"/>
              <a:pPr/>
              <a:t>1/11/2016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31E397-72FB-49EF-8DEF-AD7B1AC2BB6B}"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31E397-72FB-49EF-8DEF-AD7B1AC2BB6B}"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10EF16-0CFF-432F-AC71-57FCEB841E4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31E397-72FB-49EF-8DEF-AD7B1AC2BB6B}" type="datetimeFigureOut">
              <a:rPr lang="en-US" smtClean="0"/>
              <a:pPr/>
              <a:t>1/11/2016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10EF16-0CFF-432F-AC71-57FCEB841E4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video" Target="file:///D:\FAX\DOKTORSKE%20AKADEMSKE%20STUDIJE\ZA%20ASISTENTA\MM2\Vezbe%204\Dye%20Penetrant%20Inspection.wmv"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video" Target="file:///D:\FAX\DOKTORSKE%20AKADEMSKE%20STUDIJE\ZA%20ASISTENTA\MM2\Vezbe%204\Magnetic%20Particle%20Inspection.wmv"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D:\FAX\DOKTORSKE%20AKADEMSKE%20STUDIJE\ZA%20ASISTENTA\MM2\Vezbe%204\Ultrasonic%20Testing.wmv"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6858000"/>
          </a:xfrm>
        </p:spPr>
        <p:txBody>
          <a:bodyPr>
            <a:normAutofit/>
          </a:bodyPr>
          <a:lstStyle/>
          <a:p>
            <a:r>
              <a:rPr lang="en-US" sz="4500" b="1" smtClean="0"/>
              <a:t>ISPITIVANJE MATERIJALA METODAMA BEZ RAZARANJA</a:t>
            </a:r>
            <a:endParaRPr lang="en-US" sz="4500" b="1"/>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000" b="1" smtClean="0">
                <a:solidFill>
                  <a:srgbClr val="FF0000"/>
                </a:solidFill>
              </a:rPr>
              <a:t>Ispitivanj</a:t>
            </a:r>
            <a:r>
              <a:rPr lang="sr-Latn-CS" sz="3000" b="1" smtClean="0">
                <a:solidFill>
                  <a:srgbClr val="FF0000"/>
                </a:solidFill>
              </a:rPr>
              <a:t>e materijala metodama </a:t>
            </a:r>
            <a:r>
              <a:rPr lang="en-US" sz="3000" b="1" smtClean="0">
                <a:solidFill>
                  <a:srgbClr val="FF0000"/>
                </a:solidFill>
              </a:rPr>
              <a:t>sa razaranjem</a:t>
            </a:r>
            <a:endParaRPr lang="en-US" sz="3000" b="1">
              <a:solidFill>
                <a:srgbClr val="FF0000"/>
              </a:solidFill>
            </a:endParaRPr>
          </a:p>
        </p:txBody>
      </p:sp>
      <p:sp>
        <p:nvSpPr>
          <p:cNvPr id="3" name="Content Placeholder 2"/>
          <p:cNvSpPr>
            <a:spLocks noGrp="1"/>
          </p:cNvSpPr>
          <p:nvPr>
            <p:ph idx="1"/>
          </p:nvPr>
        </p:nvSpPr>
        <p:spPr/>
        <p:txBody>
          <a:bodyPr>
            <a:normAutofit/>
          </a:bodyPr>
          <a:lstStyle/>
          <a:p>
            <a:r>
              <a:rPr lang="sr-Latn-CS" sz="2500" smtClean="0"/>
              <a:t>Služi za određivanje mehaničkih i tehnoloških karakteristika materijala.</a:t>
            </a:r>
          </a:p>
          <a:p>
            <a:endParaRPr lang="sr-Latn-CS" sz="2500"/>
          </a:p>
          <a:p>
            <a:r>
              <a:rPr lang="sr-Latn-CS" sz="2500" smtClean="0"/>
              <a:t>Da bi se sprovelo ispitivanje prvo se moraju napraviti uzorci/epruvete, a zatim se uzorci moraju oštetiti (deformisati i/ili polomiti) radi određivanja karakteristika materijala. </a:t>
            </a:r>
            <a:endParaRPr lang="en-US" sz="250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sr-Latn-CS" sz="3000" b="1" smtClean="0">
                <a:solidFill>
                  <a:srgbClr val="FF0000"/>
                </a:solidFill>
              </a:rPr>
              <a:t>Metode </a:t>
            </a:r>
            <a:r>
              <a:rPr lang="sr-Latn-CS" sz="3000" b="1">
                <a:solidFill>
                  <a:srgbClr val="FF0000"/>
                </a:solidFill>
              </a:rPr>
              <a:t>i</a:t>
            </a:r>
            <a:r>
              <a:rPr lang="en-US" sz="3000" b="1" smtClean="0">
                <a:solidFill>
                  <a:srgbClr val="FF0000"/>
                </a:solidFill>
              </a:rPr>
              <a:t>spitivanja </a:t>
            </a:r>
            <a:r>
              <a:rPr lang="sr-Latn-CS" sz="3000" b="1" smtClean="0">
                <a:solidFill>
                  <a:srgbClr val="FF0000"/>
                </a:solidFill>
              </a:rPr>
              <a:t>materijala </a:t>
            </a:r>
            <a:r>
              <a:rPr lang="en-US" sz="3000" b="1" smtClean="0">
                <a:solidFill>
                  <a:srgbClr val="FF0000"/>
                </a:solidFill>
              </a:rPr>
              <a:t>sa razaranjem</a:t>
            </a:r>
            <a:endParaRPr lang="en-US" sz="3000" b="1">
              <a:solidFill>
                <a:srgbClr val="FF0000"/>
              </a:solidFill>
            </a:endParaRPr>
          </a:p>
        </p:txBody>
      </p:sp>
      <p:sp>
        <p:nvSpPr>
          <p:cNvPr id="3" name="Content Placeholder 2"/>
          <p:cNvSpPr>
            <a:spLocks noGrp="1"/>
          </p:cNvSpPr>
          <p:nvPr>
            <p:ph idx="1"/>
          </p:nvPr>
        </p:nvSpPr>
        <p:spPr/>
        <p:txBody>
          <a:bodyPr>
            <a:normAutofit/>
          </a:bodyPr>
          <a:lstStyle/>
          <a:p>
            <a:r>
              <a:rPr lang="sr-Latn-CS" sz="2500" smtClean="0"/>
              <a:t>Ispitivanje zatezanjem (R</a:t>
            </a:r>
            <a:r>
              <a:rPr lang="sr-Latn-CS" sz="2500" baseline="-25000" smtClean="0"/>
              <a:t>e</a:t>
            </a:r>
            <a:r>
              <a:rPr lang="sr-Latn-CS" sz="2500" smtClean="0"/>
              <a:t>, R</a:t>
            </a:r>
            <a:r>
              <a:rPr lang="sr-Latn-CS" sz="2500" baseline="-25000" smtClean="0"/>
              <a:t>p0,2</a:t>
            </a:r>
            <a:r>
              <a:rPr lang="sr-Latn-CS" sz="2500" smtClean="0"/>
              <a:t>, R</a:t>
            </a:r>
            <a:r>
              <a:rPr lang="sr-Latn-CS" sz="2500" baseline="-25000" smtClean="0"/>
              <a:t>m</a:t>
            </a:r>
            <a:r>
              <a:rPr lang="sr-Latn-CS" sz="2500" smtClean="0"/>
              <a:t>, A, Z)</a:t>
            </a:r>
          </a:p>
          <a:p>
            <a:r>
              <a:rPr lang="sr-Latn-CS" sz="2500" smtClean="0"/>
              <a:t>Ispitivanje na pritisak (R</a:t>
            </a:r>
            <a:r>
              <a:rPr lang="sr-Latn-CS" sz="2500" baseline="-25000" smtClean="0"/>
              <a:t>pe</a:t>
            </a:r>
            <a:r>
              <a:rPr lang="sr-Latn-CS" sz="2500" smtClean="0"/>
              <a:t>, R</a:t>
            </a:r>
            <a:r>
              <a:rPr lang="sr-Latn-CS" sz="2500" baseline="-25000" smtClean="0"/>
              <a:t>pp0,2</a:t>
            </a:r>
            <a:r>
              <a:rPr lang="sr-Latn-CS" sz="2500" smtClean="0"/>
              <a:t>, R</a:t>
            </a:r>
            <a:r>
              <a:rPr lang="sr-Latn-CS" sz="2500" baseline="-25000" smtClean="0"/>
              <a:t>pm</a:t>
            </a:r>
            <a:r>
              <a:rPr lang="sr-Latn-CS" sz="2500" smtClean="0"/>
              <a:t>, </a:t>
            </a:r>
            <a:r>
              <a:rPr lang="el-GR" sz="2500" smtClean="0"/>
              <a:t>δ</a:t>
            </a:r>
            <a:r>
              <a:rPr lang="sr-Latn-CS" sz="2500" smtClean="0"/>
              <a:t>, </a:t>
            </a:r>
            <a:r>
              <a:rPr lang="el-GR" sz="2500" smtClean="0"/>
              <a:t>Ψ</a:t>
            </a:r>
            <a:r>
              <a:rPr lang="sr-Latn-CS" sz="2500" smtClean="0"/>
              <a:t>)</a:t>
            </a:r>
          </a:p>
          <a:p>
            <a:r>
              <a:rPr lang="sr-Latn-CS" sz="2500" smtClean="0"/>
              <a:t>Određivanje modula elastičnosti zatezanjem (E)</a:t>
            </a:r>
          </a:p>
          <a:p>
            <a:r>
              <a:rPr lang="sr-Latn-CS" sz="2500" smtClean="0"/>
              <a:t>Ispitivanje na zamor (R</a:t>
            </a:r>
            <a:r>
              <a:rPr lang="sr-Latn-CS" sz="2500" baseline="-25000" smtClean="0"/>
              <a:t>D</a:t>
            </a:r>
            <a:r>
              <a:rPr lang="sr-Latn-CS" sz="2500" smtClean="0"/>
              <a:t>, da/dN...)</a:t>
            </a:r>
            <a:endParaRPr lang="sr-Latn-CS" sz="2500" baseline="-25000" smtClean="0"/>
          </a:p>
          <a:p>
            <a:r>
              <a:rPr lang="sr-Latn-CS" sz="2500" smtClean="0"/>
              <a:t>Tehnološka ispitivanja</a:t>
            </a:r>
          </a:p>
          <a:p>
            <a:r>
              <a:rPr lang="sr-Latn-CS" sz="2500" smtClean="0"/>
              <a:t>Ispitivanje tvrdoće (HB, HV, HRB, HRC, HP, HS, HK)</a:t>
            </a:r>
          </a:p>
          <a:p>
            <a:r>
              <a:rPr lang="sr-Latn-CS" sz="2500" smtClean="0"/>
              <a:t>Ispitivanje žilavosti (KV, KU)</a:t>
            </a:r>
          </a:p>
          <a:p>
            <a:r>
              <a:rPr lang="sr-Latn-CS" sz="2500" smtClean="0"/>
              <a:t>Ispitivanje na puzanje (R</a:t>
            </a:r>
            <a:r>
              <a:rPr lang="sr-Latn-CS" sz="2500" baseline="-25000" smtClean="0"/>
              <a:t>t/T</a:t>
            </a:r>
            <a:r>
              <a:rPr lang="sr-Latn-CS" sz="2500" smtClean="0"/>
              <a:t>, R</a:t>
            </a:r>
            <a:r>
              <a:rPr lang="sr-Latn-CS" sz="2500" baseline="-25000" smtClean="0"/>
              <a:t>t</a:t>
            </a:r>
            <a:r>
              <a:rPr lang="sr-Latn-CS" sz="2500" smtClean="0"/>
              <a:t>, R</a:t>
            </a:r>
            <a:r>
              <a:rPr lang="el-GR" sz="2500" baseline="-25000" smtClean="0"/>
              <a:t>ε</a:t>
            </a:r>
            <a:r>
              <a:rPr lang="sr-Latn-CS" sz="2500" baseline="-25000" smtClean="0"/>
              <a:t>/t/T</a:t>
            </a:r>
            <a:r>
              <a:rPr lang="sr-Latn-CS" sz="2500" smtClean="0"/>
              <a:t>)</a:t>
            </a:r>
            <a:endParaRPr lang="en-US" sz="2500"/>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sr-Latn-CS" sz="3000" b="1" smtClean="0">
                <a:solidFill>
                  <a:srgbClr val="FF0000"/>
                </a:solidFill>
              </a:rPr>
              <a:t>Uzroci nastajanja nesavršenosti u materijalima</a:t>
            </a:r>
            <a:endParaRPr lang="en-US" sz="3000" b="1">
              <a:solidFill>
                <a:srgbClr val="FF0000"/>
              </a:solidFill>
            </a:endParaRPr>
          </a:p>
        </p:txBody>
      </p:sp>
      <p:graphicFrame>
        <p:nvGraphicFramePr>
          <p:cNvPr id="4" name="Content Placeholder 3"/>
          <p:cNvGraphicFramePr>
            <a:graphicFrameLocks noGrp="1"/>
          </p:cNvGraphicFramePr>
          <p:nvPr>
            <p:ph idx="1"/>
          </p:nvPr>
        </p:nvGraphicFramePr>
        <p:xfrm>
          <a:off x="457200" y="1600200"/>
          <a:ext cx="8543925"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sr-Latn-CS" sz="3000" b="1" smtClean="0">
                <a:solidFill>
                  <a:srgbClr val="FF0000"/>
                </a:solidFill>
              </a:rPr>
              <a:t>Gruba klasifikacija nesavršenosti u materijalima</a:t>
            </a:r>
            <a:endParaRPr lang="en-US" sz="3000" b="1">
              <a:solidFill>
                <a:srgbClr val="FF0000"/>
              </a:solidFill>
            </a:endParaRPr>
          </a:p>
        </p:txBody>
      </p:sp>
      <p:graphicFrame>
        <p:nvGraphicFramePr>
          <p:cNvPr id="4" name="Content Placeholder 3"/>
          <p:cNvGraphicFramePr>
            <a:graphicFrameLocks noGrp="1"/>
          </p:cNvGraphicFramePr>
          <p:nvPr>
            <p:ph idx="1"/>
          </p:nvPr>
        </p:nvGraphicFramePr>
        <p:xfrm>
          <a:off x="457200" y="1600200"/>
          <a:ext cx="8543925"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sr-Latn-CS" sz="3000" b="1" smtClean="0">
                <a:solidFill>
                  <a:srgbClr val="FF0000"/>
                </a:solidFill>
              </a:rPr>
              <a:t>Diskontinuiteti</a:t>
            </a:r>
            <a:endParaRPr lang="en-US" sz="3000" b="1">
              <a:solidFill>
                <a:srgbClr val="FF0000"/>
              </a:solidFill>
            </a:endParaRPr>
          </a:p>
        </p:txBody>
      </p:sp>
      <p:sp>
        <p:nvSpPr>
          <p:cNvPr id="3" name="Content Placeholder 2"/>
          <p:cNvSpPr>
            <a:spLocks noGrp="1"/>
          </p:cNvSpPr>
          <p:nvPr>
            <p:ph idx="1"/>
          </p:nvPr>
        </p:nvSpPr>
        <p:spPr/>
        <p:txBody>
          <a:bodyPr>
            <a:normAutofit lnSpcReduction="10000"/>
          </a:bodyPr>
          <a:lstStyle/>
          <a:p>
            <a:r>
              <a:rPr lang="sr-Latn-CS" sz="2500" dirty="0"/>
              <a:t>M</a:t>
            </a:r>
            <a:r>
              <a:rPr lang="sr-Latn-CS" sz="2500" dirty="0" smtClean="0"/>
              <a:t>akro nesavršenost koja predstavlja značajan prekid ili narušavanje uobičajene fizičke strukture u materijalu uobičajeno se naziva </a:t>
            </a:r>
            <a:r>
              <a:rPr lang="sr-Latn-CS" sz="2500" u="sng" dirty="0" smtClean="0"/>
              <a:t>diskontinuitet</a:t>
            </a:r>
            <a:r>
              <a:rPr lang="sr-Latn-CS" sz="2500" dirty="0" smtClean="0"/>
              <a:t>.</a:t>
            </a:r>
          </a:p>
          <a:p>
            <a:endParaRPr lang="sr-Latn-CS" sz="2500" dirty="0"/>
          </a:p>
          <a:p>
            <a:r>
              <a:rPr lang="en-US" sz="2500" u="sng" dirty="0" err="1" smtClean="0">
                <a:solidFill>
                  <a:srgbClr val="FF0000"/>
                </a:solidFill>
              </a:rPr>
              <a:t>Geometrijska</a:t>
            </a:r>
            <a:r>
              <a:rPr lang="en-US" sz="2500" u="sng" dirty="0" smtClean="0">
                <a:solidFill>
                  <a:srgbClr val="FF0000"/>
                </a:solidFill>
              </a:rPr>
              <a:t> </a:t>
            </a:r>
            <a:r>
              <a:rPr lang="en-US" sz="2500" u="sng" dirty="0" err="1" smtClean="0">
                <a:solidFill>
                  <a:srgbClr val="FF0000"/>
                </a:solidFill>
              </a:rPr>
              <a:t>odstupanja</a:t>
            </a:r>
            <a:r>
              <a:rPr lang="en-US" sz="2500" u="sng" dirty="0" smtClean="0">
                <a:solidFill>
                  <a:srgbClr val="FF0000"/>
                </a:solidFill>
              </a:rPr>
              <a:t> </a:t>
            </a:r>
            <a:r>
              <a:rPr lang="en-US" sz="2500" u="sng" dirty="0" err="1" smtClean="0">
                <a:solidFill>
                  <a:srgbClr val="FF0000"/>
                </a:solidFill>
              </a:rPr>
              <a:t>od</a:t>
            </a:r>
            <a:r>
              <a:rPr lang="en-US" sz="2500" u="sng" dirty="0" smtClean="0">
                <a:solidFill>
                  <a:srgbClr val="FF0000"/>
                </a:solidFill>
              </a:rPr>
              <a:t> </a:t>
            </a:r>
            <a:r>
              <a:rPr lang="en-US" sz="2500" u="sng" dirty="0" err="1" smtClean="0">
                <a:solidFill>
                  <a:srgbClr val="FF0000"/>
                </a:solidFill>
              </a:rPr>
              <a:t>zahtevanih</a:t>
            </a:r>
            <a:r>
              <a:rPr lang="en-US" sz="2500" u="sng" dirty="0" smtClean="0">
                <a:solidFill>
                  <a:srgbClr val="FF0000"/>
                </a:solidFill>
              </a:rPr>
              <a:t> </a:t>
            </a:r>
            <a:r>
              <a:rPr lang="en-US" sz="2500" u="sng" dirty="0" err="1" smtClean="0">
                <a:solidFill>
                  <a:srgbClr val="FF0000"/>
                </a:solidFill>
              </a:rPr>
              <a:t>oblika</a:t>
            </a:r>
            <a:r>
              <a:rPr lang="sr-Latn-CS" sz="2500" u="sng" dirty="0" smtClean="0">
                <a:solidFill>
                  <a:srgbClr val="FF0000"/>
                </a:solidFill>
              </a:rPr>
              <a:t> i diskontinuiteti</a:t>
            </a:r>
            <a:r>
              <a:rPr lang="sr-Latn-CS" sz="2500" u="sng" dirty="0" smtClean="0"/>
              <a:t> pod određenim uslovima</a:t>
            </a:r>
            <a:r>
              <a:rPr lang="sr-Latn-CS" sz="2500" dirty="0" smtClean="0"/>
              <a:t> (pod dejstvom opterećenja, temperature, radne sredine...) </a:t>
            </a:r>
            <a:r>
              <a:rPr lang="sr-Latn-CS" sz="2500" u="sng" dirty="0" smtClean="0">
                <a:solidFill>
                  <a:srgbClr val="FF0000"/>
                </a:solidFill>
              </a:rPr>
              <a:t>mogu dovesti do narušavanja integriteta konstrukcije.</a:t>
            </a:r>
          </a:p>
          <a:p>
            <a:endParaRPr lang="sr-Latn-CS" sz="2500" dirty="0"/>
          </a:p>
          <a:p>
            <a:r>
              <a:rPr lang="sr-Latn-CS" sz="2500" dirty="0" smtClean="0"/>
              <a:t>Ne predstavlja svak</a:t>
            </a:r>
            <a:r>
              <a:rPr lang="en-US" sz="2500" dirty="0" smtClean="0"/>
              <a:t>o</a:t>
            </a:r>
            <a:r>
              <a:rPr lang="sr-Latn-CS" sz="2500" dirty="0" smtClean="0"/>
              <a:t> </a:t>
            </a:r>
            <a:r>
              <a:rPr lang="en-US" sz="2500" dirty="0" err="1" smtClean="0"/>
              <a:t>odstupanje</a:t>
            </a:r>
            <a:r>
              <a:rPr lang="en-US" sz="2500" dirty="0" smtClean="0"/>
              <a:t> </a:t>
            </a:r>
            <a:r>
              <a:rPr lang="en-US" sz="2500" dirty="0" err="1" smtClean="0"/>
              <a:t>od</a:t>
            </a:r>
            <a:r>
              <a:rPr lang="en-US" sz="2500" dirty="0" smtClean="0"/>
              <a:t> </a:t>
            </a:r>
            <a:r>
              <a:rPr lang="en-US" sz="2500" dirty="0" err="1" smtClean="0"/>
              <a:t>zahtevane</a:t>
            </a:r>
            <a:r>
              <a:rPr lang="en-US" sz="2500" dirty="0" smtClean="0"/>
              <a:t> </a:t>
            </a:r>
            <a:r>
              <a:rPr lang="en-US" sz="2500" dirty="0" err="1" smtClean="0"/>
              <a:t>geometrije</a:t>
            </a:r>
            <a:r>
              <a:rPr lang="en-US" sz="2500" dirty="0" smtClean="0"/>
              <a:t>, </a:t>
            </a:r>
            <a:r>
              <a:rPr lang="en-US" sz="2500" dirty="0" err="1" smtClean="0"/>
              <a:t>niti</a:t>
            </a:r>
            <a:r>
              <a:rPr lang="en-US" sz="2500" dirty="0" smtClean="0"/>
              <a:t> </a:t>
            </a:r>
            <a:r>
              <a:rPr lang="en-US" sz="2500" dirty="0" err="1" smtClean="0"/>
              <a:t>svaki</a:t>
            </a:r>
            <a:r>
              <a:rPr lang="en-US" sz="2500" dirty="0" smtClean="0"/>
              <a:t> </a:t>
            </a:r>
            <a:r>
              <a:rPr lang="en-US" sz="2500" dirty="0" err="1" smtClean="0"/>
              <a:t>diskontinuitet</a:t>
            </a:r>
            <a:r>
              <a:rPr lang="sr-Latn-CS" sz="2500" dirty="0" smtClean="0"/>
              <a:t> u materijalu opasnost za integritet konstrukcije!</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Ispitivanja materijala metodama bez razaranja (IBR)</a:t>
            </a:r>
            <a:endParaRPr lang="en-US" sz="3000" b="1">
              <a:solidFill>
                <a:srgbClr val="FF0000"/>
              </a:solidFill>
            </a:endParaRPr>
          </a:p>
        </p:txBody>
      </p:sp>
      <p:sp>
        <p:nvSpPr>
          <p:cNvPr id="3" name="Content Placeholder 2"/>
          <p:cNvSpPr>
            <a:spLocks noGrp="1"/>
          </p:cNvSpPr>
          <p:nvPr>
            <p:ph idx="1"/>
          </p:nvPr>
        </p:nvSpPr>
        <p:spPr/>
        <p:txBody>
          <a:bodyPr>
            <a:normAutofit fontScale="92500" lnSpcReduction="10000"/>
          </a:bodyPr>
          <a:lstStyle/>
          <a:p>
            <a:r>
              <a:rPr lang="sr-Latn-CS" sz="2500" i="1" dirty="0" smtClean="0">
                <a:solidFill>
                  <a:srgbClr val="0070C0"/>
                </a:solidFill>
              </a:rPr>
              <a:t>Non-destructive testing/evaluation/examination/inspection (NDT / NDE / NDI)</a:t>
            </a:r>
          </a:p>
          <a:p>
            <a:endParaRPr lang="sr-Latn-CS" sz="2500" dirty="0"/>
          </a:p>
          <a:p>
            <a:r>
              <a:rPr lang="sr-Latn-CS" sz="2500" dirty="0" smtClean="0"/>
              <a:t>Ispitivanja materijala metodama bez razaranja podrazumevaju detekciju i ocenu </a:t>
            </a:r>
            <a:r>
              <a:rPr lang="en-US" sz="2500" dirty="0" err="1" smtClean="0"/>
              <a:t>geometrijskih</a:t>
            </a:r>
            <a:r>
              <a:rPr lang="en-US" sz="2500" dirty="0" smtClean="0"/>
              <a:t> </a:t>
            </a:r>
            <a:r>
              <a:rPr lang="en-US" sz="2500" dirty="0" err="1" smtClean="0"/>
              <a:t>odstupanja</a:t>
            </a:r>
            <a:r>
              <a:rPr lang="sr-Latn-CS" sz="2500" dirty="0" smtClean="0"/>
              <a:t> i diskontinuiteta pozicioniranih na površini i u unutrašnjosti materijala, pri čemu se materijal ni na koji način ne oštećuje.</a:t>
            </a:r>
          </a:p>
          <a:p>
            <a:endParaRPr lang="sr-Latn-CS" sz="2500" dirty="0"/>
          </a:p>
          <a:p>
            <a:r>
              <a:rPr lang="sr-Latn-CS" sz="2500" dirty="0" smtClean="0"/>
              <a:t>Ova ispitivanja primenjuju se tokom proizvodnje, radi obezbeđenja zahtevanog kvaliteta mašinskih delova i konstrukcija i tokom eksploatacije, jer određen</a:t>
            </a:r>
            <a:r>
              <a:rPr lang="en-US" sz="2500" dirty="0" smtClean="0"/>
              <a:t>a</a:t>
            </a:r>
            <a:r>
              <a:rPr lang="sr-Latn-CS" sz="2500" dirty="0" smtClean="0"/>
              <a:t> geometrijsk</a:t>
            </a:r>
            <a:r>
              <a:rPr lang="en-US" sz="2500" dirty="0" smtClean="0"/>
              <a:t>a</a:t>
            </a:r>
            <a:r>
              <a:rPr lang="sr-Latn-CS" sz="2500" dirty="0" smtClean="0"/>
              <a:t> </a:t>
            </a:r>
            <a:r>
              <a:rPr lang="en-US" sz="2500" dirty="0" err="1" smtClean="0"/>
              <a:t>odstupanja</a:t>
            </a:r>
            <a:r>
              <a:rPr lang="en-US" sz="2500" dirty="0" smtClean="0"/>
              <a:t> </a:t>
            </a:r>
            <a:r>
              <a:rPr lang="sr-Latn-CS" sz="2500" dirty="0" smtClean="0"/>
              <a:t>i diskontinuiteti mogu nastati tokom upotrebe materijala</a:t>
            </a:r>
            <a:r>
              <a:rPr lang="en-US" sz="2500" dirty="0" smtClean="0"/>
              <a:t> </a:t>
            </a:r>
            <a:r>
              <a:rPr lang="en-US" sz="2500" dirty="0" err="1" smtClean="0"/>
              <a:t>i</a:t>
            </a:r>
            <a:r>
              <a:rPr lang="en-US" sz="2500" dirty="0" smtClean="0"/>
              <a:t> </a:t>
            </a:r>
            <a:r>
              <a:rPr lang="en-US" sz="2500" dirty="0" err="1" smtClean="0"/>
              <a:t>uticati</a:t>
            </a:r>
            <a:r>
              <a:rPr lang="en-US" sz="2500" dirty="0" smtClean="0"/>
              <a:t> </a:t>
            </a:r>
            <a:r>
              <a:rPr lang="en-US" sz="2500" dirty="0" err="1" smtClean="0"/>
              <a:t>na</a:t>
            </a:r>
            <a:r>
              <a:rPr lang="en-US" sz="2500" dirty="0" smtClean="0"/>
              <a:t> </a:t>
            </a:r>
            <a:r>
              <a:rPr lang="en-US" sz="2500" dirty="0" err="1" smtClean="0"/>
              <a:t>integritet</a:t>
            </a:r>
            <a:r>
              <a:rPr lang="en-US" sz="2500" dirty="0" smtClean="0"/>
              <a:t> </a:t>
            </a:r>
            <a:r>
              <a:rPr lang="en-US" sz="2500" dirty="0" err="1" smtClean="0"/>
              <a:t>konstrukcije</a:t>
            </a:r>
            <a:r>
              <a:rPr lang="en-US" sz="2500" dirty="0" smtClean="0"/>
              <a:t>.</a:t>
            </a:r>
            <a:endParaRPr lang="sr-Latn-CS" sz="2500" dirty="0" smtClean="0"/>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dirty="0" smtClean="0">
                <a:solidFill>
                  <a:srgbClr val="FF0000"/>
                </a:solidFill>
              </a:rPr>
              <a:t>Metode ispitivanja materijala bez razaranja</a:t>
            </a:r>
            <a:endParaRPr lang="en-US" sz="3000" b="1" dirty="0">
              <a:solidFill>
                <a:srgbClr val="FF0000"/>
              </a:solidFill>
            </a:endParaRPr>
          </a:p>
        </p:txBody>
      </p:sp>
      <p:sp>
        <p:nvSpPr>
          <p:cNvPr id="3" name="Content Placeholder 2"/>
          <p:cNvSpPr>
            <a:spLocks noGrp="1"/>
          </p:cNvSpPr>
          <p:nvPr>
            <p:ph idx="1"/>
          </p:nvPr>
        </p:nvSpPr>
        <p:spPr/>
        <p:txBody>
          <a:bodyPr>
            <a:normAutofit fontScale="77500" lnSpcReduction="20000"/>
          </a:bodyPr>
          <a:lstStyle/>
          <a:p>
            <a:r>
              <a:rPr lang="sr-Latn-CS" dirty="0" smtClean="0"/>
              <a:t>Standardne metode ispitivanja materijala bez razaranja:</a:t>
            </a:r>
          </a:p>
          <a:p>
            <a:endParaRPr lang="sr-Latn-CS" sz="2500" dirty="0"/>
          </a:p>
          <a:p>
            <a:pPr lvl="1"/>
            <a:r>
              <a:rPr lang="sr-Latn-CS" sz="2900" dirty="0" smtClean="0">
                <a:solidFill>
                  <a:srgbClr val="FF0000"/>
                </a:solidFill>
              </a:rPr>
              <a:t>vizuelno ispitivanje (VT)</a:t>
            </a:r>
          </a:p>
          <a:p>
            <a:pPr lvl="1"/>
            <a:r>
              <a:rPr lang="sr-Latn-CS" sz="2900" dirty="0">
                <a:solidFill>
                  <a:srgbClr val="FF0000"/>
                </a:solidFill>
              </a:rPr>
              <a:t>i</a:t>
            </a:r>
            <a:r>
              <a:rPr lang="sr-Latn-CS" sz="2900" dirty="0" smtClean="0">
                <a:solidFill>
                  <a:srgbClr val="FF0000"/>
                </a:solidFill>
              </a:rPr>
              <a:t>spitivanje tečnim penetrantima (PT)</a:t>
            </a:r>
          </a:p>
          <a:p>
            <a:pPr lvl="1"/>
            <a:r>
              <a:rPr lang="sr-Latn-CS" sz="2900" dirty="0">
                <a:solidFill>
                  <a:srgbClr val="FF0000"/>
                </a:solidFill>
              </a:rPr>
              <a:t>i</a:t>
            </a:r>
            <a:r>
              <a:rPr lang="sr-Latn-CS" sz="2900" dirty="0" smtClean="0">
                <a:solidFill>
                  <a:srgbClr val="FF0000"/>
                </a:solidFill>
              </a:rPr>
              <a:t>spitivanje magnetnim česticama (MT)</a:t>
            </a:r>
          </a:p>
          <a:p>
            <a:pPr lvl="1"/>
            <a:r>
              <a:rPr lang="sr-Latn-CS" sz="2900" dirty="0" smtClean="0">
                <a:solidFill>
                  <a:srgbClr val="FF0000"/>
                </a:solidFill>
              </a:rPr>
              <a:t>ispitivanje vrtložnim strujama (eddy current, ET)</a:t>
            </a:r>
          </a:p>
          <a:p>
            <a:pPr lvl="1"/>
            <a:r>
              <a:rPr lang="sr-Latn-CS" sz="2900" dirty="0" smtClean="0">
                <a:solidFill>
                  <a:srgbClr val="FF0000"/>
                </a:solidFill>
              </a:rPr>
              <a:t>ispitivanje ultrazvukom (UT)</a:t>
            </a:r>
          </a:p>
          <a:p>
            <a:pPr lvl="1"/>
            <a:r>
              <a:rPr lang="sr-Latn-CS" sz="2900" dirty="0" smtClean="0">
                <a:solidFill>
                  <a:srgbClr val="FF0000"/>
                </a:solidFill>
              </a:rPr>
              <a:t>industrijska radiografija (RT)</a:t>
            </a:r>
          </a:p>
          <a:p>
            <a:pPr lvl="1">
              <a:buNone/>
            </a:pPr>
            <a:endParaRPr lang="sr-Latn-CS" sz="2900" dirty="0" smtClean="0"/>
          </a:p>
          <a:p>
            <a:pPr lvl="1"/>
            <a:r>
              <a:rPr lang="sr-Latn-CS" sz="2900" dirty="0" smtClean="0">
                <a:solidFill>
                  <a:srgbClr val="0070C0"/>
                </a:solidFill>
              </a:rPr>
              <a:t>infracrvena termografija (TT)</a:t>
            </a:r>
          </a:p>
          <a:p>
            <a:pPr lvl="1"/>
            <a:r>
              <a:rPr lang="sr-Latn-CS" sz="2900" dirty="0" smtClean="0">
                <a:solidFill>
                  <a:srgbClr val="0070C0"/>
                </a:solidFill>
              </a:rPr>
              <a:t>ispitivanje mernim </a:t>
            </a:r>
            <a:r>
              <a:rPr lang="sr-Latn-CS" sz="2900" dirty="0" smtClean="0">
                <a:solidFill>
                  <a:srgbClr val="0070C0"/>
                </a:solidFill>
              </a:rPr>
              <a:t>trakama </a:t>
            </a:r>
            <a:r>
              <a:rPr lang="sr-Latn-CS" sz="2900" dirty="0" smtClean="0">
                <a:solidFill>
                  <a:srgbClr val="0070C0"/>
                </a:solidFill>
              </a:rPr>
              <a:t>(strain gauge testing, ST)</a:t>
            </a:r>
          </a:p>
          <a:p>
            <a:pPr lvl="1"/>
            <a:r>
              <a:rPr lang="sr-Latn-CS" sz="2900" dirty="0" smtClean="0">
                <a:solidFill>
                  <a:srgbClr val="0070C0"/>
                </a:solidFill>
              </a:rPr>
              <a:t>ispitivanje akustičnom emisijom (AT)</a:t>
            </a:r>
          </a:p>
          <a:p>
            <a:pPr lvl="1"/>
            <a:r>
              <a:rPr lang="sr-Latn-CS" sz="2900" dirty="0" smtClean="0">
                <a:solidFill>
                  <a:srgbClr val="0070C0"/>
                </a:solidFill>
              </a:rPr>
              <a:t>ispitivanje nepropusnosti (leak testing, LT)</a:t>
            </a:r>
          </a:p>
          <a:p>
            <a:endParaRPr lang="sr-Latn-CS" sz="2500" dirty="0"/>
          </a:p>
          <a:p>
            <a:pPr>
              <a:buNone/>
            </a:pPr>
            <a:endParaRPr lang="sr-Latn-CS" sz="2500" dirty="0" smtClean="0"/>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dirty="0" smtClean="0">
                <a:solidFill>
                  <a:srgbClr val="FF0000"/>
                </a:solidFill>
              </a:rPr>
              <a:t>Metode ispitivanja materijala bez razaranja</a:t>
            </a:r>
            <a:endParaRPr lang="en-US" sz="3000" b="1" dirty="0">
              <a:solidFill>
                <a:srgbClr val="FF0000"/>
              </a:solidFill>
            </a:endParaRPr>
          </a:p>
        </p:txBody>
      </p:sp>
      <p:sp>
        <p:nvSpPr>
          <p:cNvPr id="3" name="Content Placeholder 2"/>
          <p:cNvSpPr>
            <a:spLocks noGrp="1"/>
          </p:cNvSpPr>
          <p:nvPr>
            <p:ph idx="1"/>
          </p:nvPr>
        </p:nvSpPr>
        <p:spPr/>
        <p:txBody>
          <a:bodyPr>
            <a:noAutofit/>
          </a:bodyPr>
          <a:lstStyle/>
          <a:p>
            <a:r>
              <a:rPr lang="sr-Latn-CS" sz="2500" dirty="0" smtClean="0"/>
              <a:t>Za ispitivanje </a:t>
            </a:r>
            <a:r>
              <a:rPr lang="sr-Latn-CS" sz="2500" u="sng" dirty="0" smtClean="0"/>
              <a:t>površine</a:t>
            </a:r>
            <a:r>
              <a:rPr lang="sr-Latn-CS" sz="2500" dirty="0" smtClean="0"/>
              <a:t> materijala, radi detekcije i ocene geometrijskih nesavršenosti i diskontinuiteta primenjuju se sledeće metode:</a:t>
            </a:r>
            <a:endParaRPr lang="sr-Latn-CS" sz="2500" dirty="0"/>
          </a:p>
          <a:p>
            <a:pPr lvl="1"/>
            <a:r>
              <a:rPr lang="sr-Latn-CS" sz="2200" dirty="0" smtClean="0"/>
              <a:t>Vizuelno ispitivanje </a:t>
            </a:r>
            <a:r>
              <a:rPr lang="sr-Latn-CS" sz="2200" dirty="0" smtClean="0">
                <a:solidFill>
                  <a:srgbClr val="0070C0"/>
                </a:solidFill>
              </a:rPr>
              <a:t>(obuhvata i kontrolu </a:t>
            </a:r>
            <a:r>
              <a:rPr lang="en-US" sz="2200" dirty="0" err="1" smtClean="0">
                <a:solidFill>
                  <a:srgbClr val="0070C0"/>
                </a:solidFill>
              </a:rPr>
              <a:t>oblika</a:t>
            </a:r>
            <a:r>
              <a:rPr lang="en-US" sz="2200" dirty="0" smtClean="0">
                <a:solidFill>
                  <a:srgbClr val="0070C0"/>
                </a:solidFill>
              </a:rPr>
              <a:t> </a:t>
            </a:r>
            <a:r>
              <a:rPr lang="en-US" sz="2200" dirty="0" err="1" smtClean="0">
                <a:solidFill>
                  <a:srgbClr val="0070C0"/>
                </a:solidFill>
              </a:rPr>
              <a:t>i</a:t>
            </a:r>
            <a:r>
              <a:rPr lang="en-US" sz="2200" dirty="0" smtClean="0">
                <a:solidFill>
                  <a:srgbClr val="0070C0"/>
                </a:solidFill>
              </a:rPr>
              <a:t> </a:t>
            </a:r>
            <a:r>
              <a:rPr lang="sr-Latn-CS" sz="2200" dirty="0" smtClean="0">
                <a:solidFill>
                  <a:srgbClr val="0070C0"/>
                </a:solidFill>
              </a:rPr>
              <a:t>dimenzija)</a:t>
            </a:r>
          </a:p>
          <a:p>
            <a:pPr lvl="1"/>
            <a:r>
              <a:rPr lang="sr-Latn-CS" sz="2200" dirty="0" smtClean="0"/>
              <a:t>ispitivanje tečnim penetrantima</a:t>
            </a:r>
          </a:p>
          <a:p>
            <a:pPr lvl="1"/>
            <a:r>
              <a:rPr lang="sr-Latn-CS" sz="2200" dirty="0" smtClean="0"/>
              <a:t>ispitivanje magnetnim česticama</a:t>
            </a:r>
          </a:p>
          <a:p>
            <a:pPr lvl="1"/>
            <a:r>
              <a:rPr lang="sr-Latn-CS" sz="2200" dirty="0" smtClean="0"/>
              <a:t>ispitivanje vrtložnim strujama</a:t>
            </a:r>
          </a:p>
          <a:p>
            <a:endParaRPr lang="sr-Latn-CS" sz="1000" dirty="0"/>
          </a:p>
          <a:p>
            <a:r>
              <a:rPr lang="sr-Latn-CS" sz="2500" dirty="0" smtClean="0"/>
              <a:t>Za ispitivanje </a:t>
            </a:r>
            <a:r>
              <a:rPr lang="sr-Latn-CS" sz="2500" u="sng" dirty="0" smtClean="0"/>
              <a:t>unutrašnjosti</a:t>
            </a:r>
            <a:r>
              <a:rPr lang="sr-Latn-CS" sz="2500" dirty="0" smtClean="0"/>
              <a:t> (zapremine) materijala, radi detekcije i ocene diskontinuiteta primenjuju se sledeće metode:</a:t>
            </a:r>
          </a:p>
          <a:p>
            <a:pPr lvl="1"/>
            <a:r>
              <a:rPr lang="sr-Latn-CS" sz="2200" dirty="0" smtClean="0"/>
              <a:t>ispitivanje ultrazvukom </a:t>
            </a:r>
            <a:r>
              <a:rPr lang="sr-Latn-CS" sz="2200" dirty="0" smtClean="0">
                <a:solidFill>
                  <a:srgbClr val="0070C0"/>
                </a:solidFill>
              </a:rPr>
              <a:t>(koristi se i za merenje debljine)</a:t>
            </a:r>
          </a:p>
          <a:p>
            <a:pPr lvl="1"/>
            <a:r>
              <a:rPr lang="sr-Latn-CS" sz="2200" dirty="0" smtClean="0"/>
              <a:t>industrijska radiografija</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dirty="0" smtClean="0">
                <a:solidFill>
                  <a:srgbClr val="FF0000"/>
                </a:solidFill>
              </a:rPr>
              <a:t>Metode ispitivanja materijala bez razaranja</a:t>
            </a:r>
            <a:endParaRPr lang="en-US" sz="3000" b="1"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r>
              <a:rPr lang="sr-Latn-CS" sz="2700" dirty="0" smtClean="0"/>
              <a:t>infracrvena termografija</a:t>
            </a:r>
          </a:p>
          <a:p>
            <a:pPr lvl="1"/>
            <a:r>
              <a:rPr lang="sr-Latn-CS" sz="1900" dirty="0" smtClean="0"/>
              <a:t>merenje temperature</a:t>
            </a:r>
          </a:p>
          <a:p>
            <a:pPr lvl="1"/>
            <a:r>
              <a:rPr lang="sr-Latn-CS" sz="1900" dirty="0" smtClean="0"/>
              <a:t>provera izolacije</a:t>
            </a:r>
          </a:p>
          <a:p>
            <a:pPr lvl="1"/>
            <a:r>
              <a:rPr lang="sr-Latn-CS" sz="1900" dirty="0" smtClean="0"/>
              <a:t>provera zaptivenosti / nepropusnosti</a:t>
            </a:r>
          </a:p>
          <a:p>
            <a:pPr lvl="1">
              <a:buNone/>
            </a:pPr>
            <a:endParaRPr lang="sr-Latn-CS" sz="2100" dirty="0" smtClean="0"/>
          </a:p>
          <a:p>
            <a:r>
              <a:rPr lang="sr-Latn-CS" sz="2700" dirty="0" smtClean="0"/>
              <a:t>ispitivanje mernim </a:t>
            </a:r>
            <a:r>
              <a:rPr lang="sr-Latn-CS" sz="2700" dirty="0" smtClean="0"/>
              <a:t>trakama</a:t>
            </a:r>
            <a:endParaRPr lang="sr-Latn-CS" sz="2700" dirty="0" smtClean="0"/>
          </a:p>
          <a:p>
            <a:pPr lvl="1"/>
            <a:r>
              <a:rPr lang="sr-Latn-CS" sz="1900" dirty="0" smtClean="0"/>
              <a:t>merenje napona i deformacija</a:t>
            </a:r>
          </a:p>
          <a:p>
            <a:pPr lvl="1">
              <a:buNone/>
            </a:pPr>
            <a:endParaRPr lang="sr-Latn-CS" sz="2100" dirty="0" smtClean="0"/>
          </a:p>
          <a:p>
            <a:r>
              <a:rPr lang="sr-Latn-CS" sz="2700" dirty="0" smtClean="0"/>
              <a:t>ispitivanje akustičnom emisijom</a:t>
            </a:r>
          </a:p>
          <a:p>
            <a:pPr lvl="1"/>
            <a:r>
              <a:rPr lang="sr-Latn-CS" sz="1900" dirty="0" smtClean="0"/>
              <a:t>praćenje nastajanja i razvijanja/propagacije diskontinuiteta</a:t>
            </a:r>
            <a:endParaRPr lang="sr-Latn-CS" sz="1900" dirty="0"/>
          </a:p>
          <a:p>
            <a:pPr>
              <a:buNone/>
            </a:pPr>
            <a:endParaRPr lang="sr-Latn-CS" sz="2500" dirty="0" smtClean="0"/>
          </a:p>
          <a:p>
            <a:r>
              <a:rPr lang="sr-Latn-CS" sz="2700" dirty="0" smtClean="0"/>
              <a:t>ispitivanje zaptivenosti / nepropusnosti</a:t>
            </a:r>
          </a:p>
          <a:p>
            <a:pPr lvl="1"/>
            <a:r>
              <a:rPr lang="sr-Latn-CS" sz="1900" dirty="0" smtClean="0"/>
              <a:t>ispitivanje pritiskom</a:t>
            </a:r>
          </a:p>
          <a:p>
            <a:pPr lvl="1"/>
            <a:r>
              <a:rPr lang="sr-Latn-CS" sz="1900" dirty="0" smtClean="0"/>
              <a:t>ispitivanje pomoću pene/mehurića</a:t>
            </a:r>
          </a:p>
          <a:p>
            <a:endParaRPr lang="sr-Latn-CS" sz="2500" dirty="0"/>
          </a:p>
          <a:p>
            <a:endParaRPr lang="sr-Latn-CS" sz="2500" dirty="0" smtClean="0"/>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sr-Latn-CS" sz="3000" b="1" smtClean="0">
                <a:solidFill>
                  <a:srgbClr val="FF0000"/>
                </a:solidFill>
              </a:rPr>
              <a:t>Poređenje sa medicinskim ispitivanjima</a:t>
            </a:r>
            <a:endParaRPr lang="en-US" sz="3000" b="1">
              <a:solidFill>
                <a:srgbClr val="FF0000"/>
              </a:solidFill>
            </a:endParaRPr>
          </a:p>
        </p:txBody>
      </p:sp>
      <p:sp>
        <p:nvSpPr>
          <p:cNvPr id="4" name="Text Placeholder 3"/>
          <p:cNvSpPr>
            <a:spLocks noGrp="1"/>
          </p:cNvSpPr>
          <p:nvPr>
            <p:ph type="body" idx="1"/>
          </p:nvPr>
        </p:nvSpPr>
        <p:spPr>
          <a:solidFill>
            <a:srgbClr val="FFFF00"/>
          </a:solidFill>
          <a:ln>
            <a:solidFill>
              <a:schemeClr val="tx1"/>
            </a:solidFill>
          </a:ln>
        </p:spPr>
        <p:txBody>
          <a:bodyPr anchor="ctr"/>
          <a:lstStyle/>
          <a:p>
            <a:pPr algn="ctr"/>
            <a:r>
              <a:rPr lang="sr-Latn-CS" smtClean="0"/>
              <a:t>Medicinska ispitivanja</a:t>
            </a:r>
            <a:endParaRPr lang="en-US"/>
          </a:p>
        </p:txBody>
      </p:sp>
      <p:sp>
        <p:nvSpPr>
          <p:cNvPr id="3" name="Content Placeholder 2"/>
          <p:cNvSpPr>
            <a:spLocks noGrp="1"/>
          </p:cNvSpPr>
          <p:nvPr>
            <p:ph sz="half" idx="2"/>
          </p:nvPr>
        </p:nvSpPr>
        <p:spPr>
          <a:ln>
            <a:solidFill>
              <a:schemeClr val="tx1"/>
            </a:solidFill>
          </a:ln>
        </p:spPr>
        <p:txBody>
          <a:bodyPr>
            <a:normAutofit fontScale="92500" lnSpcReduction="10000"/>
          </a:bodyPr>
          <a:lstStyle/>
          <a:p>
            <a:r>
              <a:rPr lang="sr-Latn-CS" sz="2500">
                <a:solidFill>
                  <a:srgbClr val="FF0000"/>
                </a:solidFill>
              </a:rPr>
              <a:t>i</a:t>
            </a:r>
            <a:r>
              <a:rPr lang="sr-Latn-CS" sz="2500" smtClean="0">
                <a:solidFill>
                  <a:srgbClr val="FF0000"/>
                </a:solidFill>
              </a:rPr>
              <a:t>nvazivne metode</a:t>
            </a:r>
          </a:p>
          <a:p>
            <a:pPr lvl="1"/>
            <a:r>
              <a:rPr lang="sr-Latn-CS" smtClean="0"/>
              <a:t>npr. vađenje krvi, laboratorijskim ispitivanjem određuju se kvantitativni pokazatelji.</a:t>
            </a:r>
          </a:p>
          <a:p>
            <a:pPr lvl="1"/>
            <a:endParaRPr lang="sr-Latn-CS"/>
          </a:p>
          <a:p>
            <a:r>
              <a:rPr lang="sr-Latn-CS" sz="2500" smtClean="0">
                <a:solidFill>
                  <a:srgbClr val="0070C0"/>
                </a:solidFill>
              </a:rPr>
              <a:t>neinvazivne metode</a:t>
            </a:r>
          </a:p>
          <a:p>
            <a:pPr lvl="1"/>
            <a:r>
              <a:rPr lang="sr-Latn-CS" smtClean="0"/>
              <a:t>npr. ispitivanje ultrazvukom, radiološka snimanja, skeneri - magnetne rezonance... otkrivanje promena na tkivu (vrsta, pozicija, dimenzije, benigno/maligno)</a:t>
            </a:r>
          </a:p>
          <a:p>
            <a:pPr lvl="1"/>
            <a:endParaRPr lang="sr-Latn-CS" sz="2100" smtClean="0"/>
          </a:p>
          <a:p>
            <a:pPr lvl="1"/>
            <a:endParaRPr lang="sr-Latn-CS" sz="2500" smtClean="0"/>
          </a:p>
          <a:p>
            <a:endParaRPr lang="sr-Latn-CS" sz="2500"/>
          </a:p>
          <a:p>
            <a:endParaRPr lang="sr-Latn-CS" sz="2500" smtClean="0"/>
          </a:p>
        </p:txBody>
      </p:sp>
      <p:sp>
        <p:nvSpPr>
          <p:cNvPr id="5" name="Text Placeholder 4"/>
          <p:cNvSpPr>
            <a:spLocks noGrp="1"/>
          </p:cNvSpPr>
          <p:nvPr>
            <p:ph type="body" sz="quarter" idx="3"/>
          </p:nvPr>
        </p:nvSpPr>
        <p:spPr>
          <a:solidFill>
            <a:srgbClr val="92D050"/>
          </a:solidFill>
          <a:ln>
            <a:solidFill>
              <a:schemeClr val="tx1"/>
            </a:solidFill>
          </a:ln>
        </p:spPr>
        <p:txBody>
          <a:bodyPr anchor="ctr"/>
          <a:lstStyle/>
          <a:p>
            <a:pPr algn="ctr"/>
            <a:r>
              <a:rPr lang="sr-Latn-CS" smtClean="0"/>
              <a:t>Ispitivanja materijala</a:t>
            </a:r>
            <a:endParaRPr lang="en-US"/>
          </a:p>
        </p:txBody>
      </p:sp>
      <p:sp>
        <p:nvSpPr>
          <p:cNvPr id="6" name="Content Placeholder 5"/>
          <p:cNvSpPr>
            <a:spLocks noGrp="1"/>
          </p:cNvSpPr>
          <p:nvPr>
            <p:ph sz="quarter" idx="4"/>
          </p:nvPr>
        </p:nvSpPr>
        <p:spPr>
          <a:noFill/>
          <a:ln>
            <a:solidFill>
              <a:schemeClr val="tx1"/>
            </a:solidFill>
          </a:ln>
        </p:spPr>
        <p:txBody>
          <a:bodyPr>
            <a:normAutofit fontScale="92500" lnSpcReduction="10000"/>
          </a:bodyPr>
          <a:lstStyle/>
          <a:p>
            <a:r>
              <a:rPr lang="sr-Latn-CS" sz="2500" smtClean="0">
                <a:solidFill>
                  <a:srgbClr val="FF0000"/>
                </a:solidFill>
              </a:rPr>
              <a:t>ispitivanja sa razaranjem</a:t>
            </a:r>
          </a:p>
          <a:p>
            <a:pPr lvl="1"/>
            <a:r>
              <a:rPr lang="sr-Latn-CS" smtClean="0"/>
              <a:t>npr. ispitivanje tvrdoće, laboratorijskim ispitivanjem određuje se kvantitativni pokazatelj.</a:t>
            </a:r>
          </a:p>
          <a:p>
            <a:pPr lvl="1"/>
            <a:endParaRPr lang="sr-Latn-CS"/>
          </a:p>
          <a:p>
            <a:r>
              <a:rPr lang="sr-Latn-CS" sz="2500" smtClean="0">
                <a:solidFill>
                  <a:srgbClr val="0070C0"/>
                </a:solidFill>
              </a:rPr>
              <a:t>ispitivanja bez razaranja</a:t>
            </a:r>
          </a:p>
          <a:p>
            <a:pPr lvl="1"/>
            <a:r>
              <a:rPr lang="sr-Latn-CS" smtClean="0"/>
              <a:t>ispitivanje ultrazvukom, insdustrijska radiografija... otkrivanje makro nesavršenosti u materijalima (vrsta, pozicija, dimenzije, dozvoljena/nedozvoljena).</a:t>
            </a:r>
            <a:endParaRPr lang="en-US"/>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Diskontinuiteti i indikacije diskontinuiteta</a:t>
            </a:r>
            <a:endParaRPr lang="en-US" sz="3000" b="1">
              <a:solidFill>
                <a:srgbClr val="FF0000"/>
              </a:solidFill>
            </a:endParaRPr>
          </a:p>
        </p:txBody>
      </p:sp>
      <p:sp>
        <p:nvSpPr>
          <p:cNvPr id="3" name="Content Placeholder 2"/>
          <p:cNvSpPr>
            <a:spLocks noGrp="1"/>
          </p:cNvSpPr>
          <p:nvPr>
            <p:ph idx="1"/>
          </p:nvPr>
        </p:nvSpPr>
        <p:spPr/>
        <p:txBody>
          <a:bodyPr>
            <a:normAutofit/>
          </a:bodyPr>
          <a:lstStyle/>
          <a:p>
            <a:r>
              <a:rPr lang="sr-Latn-CS" sz="2500" smtClean="0"/>
              <a:t>Jedino pri vizuelnom ispitivanju uočavaju se diskontinuiteti i to oni koji se nalaze na površini materijala i koji su vidljivi golim okom.</a:t>
            </a:r>
          </a:p>
          <a:p>
            <a:endParaRPr lang="sr-Latn-CS" sz="2500"/>
          </a:p>
          <a:p>
            <a:r>
              <a:rPr lang="sr-Latn-CS" sz="2500" smtClean="0"/>
              <a:t>Kod ostalih metoda koje služe za detekciju i ocenu diskontinuiteta na površini (PT i MT) i u unutrašnjosti        (UT i RT) materijala, zaključak o postojanju diskontinuiteta donosi se posredno, na osnovu formiranih indikacija.</a:t>
            </a:r>
          </a:p>
          <a:p>
            <a:endParaRPr lang="sr-Latn-CS" sz="2500"/>
          </a:p>
          <a:p>
            <a:r>
              <a:rPr lang="sr-Latn-CS" sz="2500" smtClean="0"/>
              <a:t>Indikacija predstavlja “sliku” diskontinuiteta.</a:t>
            </a:r>
            <a:endParaRPr lang="sr-Latn-CS" sz="2500"/>
          </a:p>
          <a:p>
            <a:endParaRPr lang="sr-Latn-CS" sz="2500" smtClean="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Nesavršenosti i diskontinuiteti u zavarenim spojevima</a:t>
            </a:r>
            <a:endParaRPr lang="en-US" sz="3000" b="1">
              <a:solidFill>
                <a:srgbClr val="FF0000"/>
              </a:solidFill>
            </a:endParaRPr>
          </a:p>
        </p:txBody>
      </p:sp>
      <p:sp>
        <p:nvSpPr>
          <p:cNvPr id="3" name="Content Placeholder 2"/>
          <p:cNvSpPr>
            <a:spLocks noGrp="1"/>
          </p:cNvSpPr>
          <p:nvPr>
            <p:ph idx="1"/>
          </p:nvPr>
        </p:nvSpPr>
        <p:spPr/>
        <p:txBody>
          <a:bodyPr>
            <a:normAutofit/>
          </a:bodyPr>
          <a:lstStyle/>
          <a:p>
            <a:r>
              <a:rPr lang="sr-Latn-CS" sz="2500" dirty="0" smtClean="0"/>
              <a:t>Klasifikacija nesavršenosti u zavarenim spojevima izvedenim topljenjem metala (EN ISO 6520-1):</a:t>
            </a:r>
          </a:p>
          <a:p>
            <a:endParaRPr lang="sr-Latn-CS" sz="2500" dirty="0"/>
          </a:p>
          <a:p>
            <a:pPr marL="914400" lvl="1" indent="-457200">
              <a:buFont typeface="+mj-lt"/>
              <a:buAutoNum type="arabicParenR"/>
            </a:pPr>
            <a:r>
              <a:rPr lang="sr-Latn-CS" sz="2100" dirty="0" smtClean="0"/>
              <a:t>Prsline</a:t>
            </a:r>
          </a:p>
          <a:p>
            <a:pPr marL="914400" lvl="1" indent="-457200">
              <a:buFont typeface="+mj-lt"/>
              <a:buAutoNum type="arabicParenR"/>
            </a:pPr>
            <a:r>
              <a:rPr lang="sr-Latn-CS" sz="2100" dirty="0" smtClean="0"/>
              <a:t>Šupljine</a:t>
            </a:r>
          </a:p>
          <a:p>
            <a:pPr marL="914400" lvl="1" indent="-457200">
              <a:buFont typeface="+mj-lt"/>
              <a:buAutoNum type="arabicParenR"/>
            </a:pPr>
            <a:r>
              <a:rPr lang="sr-Latn-CS" sz="2100" dirty="0" smtClean="0"/>
              <a:t>Čvrsti uključci</a:t>
            </a:r>
          </a:p>
          <a:p>
            <a:pPr marL="914400" lvl="1" indent="-457200">
              <a:buFont typeface="+mj-lt"/>
              <a:buAutoNum type="arabicParenR"/>
            </a:pPr>
            <a:r>
              <a:rPr lang="sr-Latn-CS" sz="2100" dirty="0" smtClean="0"/>
              <a:t>Nedostaci spajanja i </a:t>
            </a:r>
            <a:r>
              <a:rPr lang="sr-Latn-CS" sz="2100" dirty="0" smtClean="0"/>
              <a:t>penetracije</a:t>
            </a:r>
            <a:endParaRPr lang="sr-Latn-CS" sz="2100" dirty="0" smtClean="0"/>
          </a:p>
          <a:p>
            <a:pPr marL="914400" lvl="1" indent="-457200">
              <a:buFont typeface="+mj-lt"/>
              <a:buAutoNum type="arabicParenR"/>
            </a:pPr>
            <a:r>
              <a:rPr lang="sr-Latn-CS" sz="2100" dirty="0" smtClean="0"/>
              <a:t>Nesavršenosti oblika i dimenzija</a:t>
            </a:r>
          </a:p>
          <a:p>
            <a:pPr marL="914400" lvl="1" indent="-457200">
              <a:buFont typeface="+mj-lt"/>
              <a:buAutoNum type="arabicParenR"/>
            </a:pPr>
            <a:r>
              <a:rPr lang="sr-Latn-CS" sz="2100" dirty="0" smtClean="0"/>
              <a:t>Ostale nesavršenosti i diskontinuiteti (koji se ne mogu klasifikovati u prethodnih pet kategorija)</a:t>
            </a:r>
          </a:p>
          <a:p>
            <a:pPr marL="914400" lvl="1" indent="-457200">
              <a:buFont typeface="+mj-lt"/>
              <a:buAutoNum type="arabicParenR"/>
            </a:pPr>
            <a:endParaRPr lang="sr-Latn-CS" sz="2100" dirty="0"/>
          </a:p>
          <a:p>
            <a:endParaRPr lang="sr-Latn-CS" sz="2500" dirty="0" smtClean="0"/>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Vizuelno ispitivanje</a:t>
            </a:r>
            <a:endParaRPr lang="en-US" sz="3000" b="1">
              <a:solidFill>
                <a:srgbClr val="FF0000"/>
              </a:solidFill>
            </a:endParaRPr>
          </a:p>
        </p:txBody>
      </p:sp>
      <p:sp>
        <p:nvSpPr>
          <p:cNvPr id="3" name="Content Placeholder 2"/>
          <p:cNvSpPr>
            <a:spLocks noGrp="1"/>
          </p:cNvSpPr>
          <p:nvPr>
            <p:ph idx="1"/>
          </p:nvPr>
        </p:nvSpPr>
        <p:spPr/>
        <p:txBody>
          <a:bodyPr>
            <a:normAutofit/>
          </a:bodyPr>
          <a:lstStyle/>
          <a:p>
            <a:r>
              <a:rPr lang="sr-Latn-CS" sz="2500" dirty="0" smtClean="0"/>
              <a:t>Direktno vizuelno ispitivanje – nema transformacije svetlosti od površine koja se posmatra do oka ispitivača (pomoćna sredstva: lupe</a:t>
            </a:r>
            <a:r>
              <a:rPr lang="sr-Latn-CS" sz="2500" dirty="0" smtClean="0"/>
              <a:t>, </a:t>
            </a:r>
            <a:r>
              <a:rPr lang="sr-Latn-CS" sz="2500" dirty="0" smtClean="0"/>
              <a:t>šabloni, lenjiri, endoskopi, boroskopi, fibroskopi...) </a:t>
            </a:r>
          </a:p>
          <a:p>
            <a:endParaRPr lang="sr-Latn-CS" sz="2500" dirty="0" smtClean="0"/>
          </a:p>
          <a:p>
            <a:endParaRPr lang="sr-Latn-CS" sz="2500" dirty="0"/>
          </a:p>
          <a:p>
            <a:r>
              <a:rPr lang="sr-Latn-CS" sz="2500" dirty="0" smtClean="0"/>
              <a:t>Indirektno vizuelni ispitivanje – svetlost sa površine koja se ispituje ne dolazi direktno do oka ispitivača (npr. posmatranje unutrašnjosti cevi pomoću fibroskopa na čijem vrhu je postavljena kamera). Drugi primer je ocena na osnovu prethodno napravljenih fotografija i slično.</a:t>
            </a:r>
            <a:endParaRPr lang="sr-Latn-CS" sz="2100" dirty="0"/>
          </a:p>
          <a:p>
            <a:endParaRPr lang="sr-Latn-CS" sz="2500" dirty="0" smtClean="0"/>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Vizuelno ispitivanje zavarenih spojeva</a:t>
            </a:r>
            <a:endParaRPr lang="en-US" sz="3000" b="1">
              <a:solidFill>
                <a:srgbClr val="FF0000"/>
              </a:solidFill>
            </a:endParaRPr>
          </a:p>
        </p:txBody>
      </p:sp>
      <p:sp>
        <p:nvSpPr>
          <p:cNvPr id="3" name="Content Placeholder 2"/>
          <p:cNvSpPr>
            <a:spLocks noGrp="1"/>
          </p:cNvSpPr>
          <p:nvPr>
            <p:ph idx="1"/>
          </p:nvPr>
        </p:nvSpPr>
        <p:spPr/>
        <p:txBody>
          <a:bodyPr>
            <a:noAutofit/>
          </a:bodyPr>
          <a:lstStyle/>
          <a:p>
            <a:r>
              <a:rPr lang="sr-Latn-CS" sz="2500" dirty="0" smtClean="0"/>
              <a:t>Čišćenje površina (lice i naličje zavarenog spoja)</a:t>
            </a:r>
          </a:p>
          <a:p>
            <a:r>
              <a:rPr lang="sr-Latn-CS" sz="2500" dirty="0" smtClean="0"/>
              <a:t>Opšti pregled stanja površine (da li ima smisla ispitivati detalje ukoliko se na prvi pogled vidi da zavareni spoj ne zadovoljava kriterijume prihvatljivosti?)</a:t>
            </a:r>
          </a:p>
          <a:p>
            <a:r>
              <a:rPr lang="sr-Latn-CS" sz="2500" dirty="0" smtClean="0"/>
              <a:t>Uočavanje detalja (geometrijske nesavršenosti i diskontinuiteti) i određivanje vrste</a:t>
            </a:r>
          </a:p>
          <a:p>
            <a:r>
              <a:rPr lang="sr-Latn-CS" sz="2500" dirty="0" smtClean="0"/>
              <a:t>Određivanje položaja u odnosu na početak spoja i u odnosu na podužnu osu spoja</a:t>
            </a:r>
          </a:p>
          <a:p>
            <a:r>
              <a:rPr lang="sr-Latn-CS" sz="2500" dirty="0" smtClean="0"/>
              <a:t>Određivanje međusobnih položaja</a:t>
            </a:r>
          </a:p>
          <a:p>
            <a:r>
              <a:rPr lang="sr-Latn-CS" sz="2500" dirty="0" smtClean="0"/>
              <a:t>Merenje karakterističnih dimenzija</a:t>
            </a:r>
          </a:p>
          <a:p>
            <a:r>
              <a:rPr lang="sr-Latn-CS" sz="2500" dirty="0" smtClean="0"/>
              <a:t>Ocena na osnovu kriterijuma prihvatljivosti za zahtevani </a:t>
            </a:r>
            <a:r>
              <a:rPr lang="sr-Latn-CS" sz="2500" dirty="0" smtClean="0"/>
              <a:t>nivo </a:t>
            </a:r>
            <a:r>
              <a:rPr lang="sr-Latn-CS" sz="2500" dirty="0" smtClean="0"/>
              <a:t>kvaliteta</a:t>
            </a:r>
            <a:endParaRPr lang="sr-Latn-CS" sz="2500"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Ocena nesavršenosti (VT)</a:t>
            </a:r>
            <a:endParaRPr lang="en-US" sz="3000" b="1">
              <a:solidFill>
                <a:srgbClr val="FF0000"/>
              </a:solidFill>
            </a:endParaRPr>
          </a:p>
        </p:txBody>
      </p:sp>
      <p:graphicFrame>
        <p:nvGraphicFramePr>
          <p:cNvPr id="4" name="Content Placeholder 3"/>
          <p:cNvGraphicFramePr>
            <a:graphicFrameLocks noGrp="1"/>
          </p:cNvGraphicFramePr>
          <p:nvPr>
            <p:ph idx="1"/>
          </p:nvPr>
        </p:nvGraphicFramePr>
        <p:xfrm>
          <a:off x="142844" y="1600200"/>
          <a:ext cx="8858312" cy="26146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p:cNvSpPr txBox="1"/>
          <p:nvPr/>
        </p:nvSpPr>
        <p:spPr>
          <a:xfrm>
            <a:off x="0" y="4857760"/>
            <a:ext cx="9144000" cy="707886"/>
          </a:xfrm>
          <a:prstGeom prst="rect">
            <a:avLst/>
          </a:prstGeom>
          <a:noFill/>
        </p:spPr>
        <p:txBody>
          <a:bodyPr wrap="square" rtlCol="0">
            <a:spAutoFit/>
          </a:bodyPr>
          <a:lstStyle/>
          <a:p>
            <a:pPr algn="ctr"/>
            <a:r>
              <a:rPr lang="sr-Latn-CS" sz="2000" smtClean="0"/>
              <a:t>Delovi koji sadrže grešku ne smeju se koristiti ili se greška mora ukloniti reparacijom.</a:t>
            </a:r>
          </a:p>
          <a:p>
            <a:pPr algn="ctr"/>
            <a:r>
              <a:rPr lang="sr-Latn-CS" sz="2000"/>
              <a:t>N</a:t>
            </a:r>
            <a:r>
              <a:rPr lang="sr-Latn-CS" sz="2000" smtClean="0"/>
              <a:t>akon reparacije ponovo se sprovodi ispitivanje.</a:t>
            </a:r>
            <a:endParaRPr lang="en-US" sz="2000"/>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Vizuelno ispitivanje zavarenih spojeva - primeri</a:t>
            </a:r>
            <a:endParaRPr lang="en-US" sz="3000" b="1">
              <a:solidFill>
                <a:srgbClr val="FF0000"/>
              </a:solidFill>
            </a:endParaRPr>
          </a:p>
        </p:txBody>
      </p:sp>
      <p:pic>
        <p:nvPicPr>
          <p:cNvPr id="1026" name="Picture 2" descr="C:\Documents and Settings\Uros\Desktop\ibr\Lean-Duplex-Porosity-formed-surface-breaking.jpg"/>
          <p:cNvPicPr>
            <a:picLocks noChangeAspect="1" noChangeArrowheads="1"/>
          </p:cNvPicPr>
          <p:nvPr/>
        </p:nvPicPr>
        <p:blipFill>
          <a:blip r:embed="rId2" cstate="print"/>
          <a:srcRect t="16072" b="33035"/>
          <a:stretch>
            <a:fillRect/>
          </a:stretch>
        </p:blipFill>
        <p:spPr bwMode="auto">
          <a:xfrm>
            <a:off x="0" y="1357298"/>
            <a:ext cx="3929058" cy="1357322"/>
          </a:xfrm>
          <a:prstGeom prst="rect">
            <a:avLst/>
          </a:prstGeom>
          <a:noFill/>
        </p:spPr>
      </p:pic>
      <p:pic>
        <p:nvPicPr>
          <p:cNvPr id="1027" name="Picture 3" descr="C:\Documents and Settings\Uros\Desktop\ibr\undercut1.jpg"/>
          <p:cNvPicPr>
            <a:picLocks noChangeAspect="1" noChangeArrowheads="1"/>
          </p:cNvPicPr>
          <p:nvPr/>
        </p:nvPicPr>
        <p:blipFill>
          <a:blip r:embed="rId3" cstate="print"/>
          <a:srcRect t="46875"/>
          <a:stretch>
            <a:fillRect/>
          </a:stretch>
        </p:blipFill>
        <p:spPr bwMode="auto">
          <a:xfrm>
            <a:off x="3929058" y="1357298"/>
            <a:ext cx="5214942" cy="1943088"/>
          </a:xfrm>
          <a:prstGeom prst="rect">
            <a:avLst/>
          </a:prstGeom>
          <a:noFill/>
        </p:spPr>
      </p:pic>
      <p:sp>
        <p:nvSpPr>
          <p:cNvPr id="7" name="TextBox 6"/>
          <p:cNvSpPr txBox="1"/>
          <p:nvPr/>
        </p:nvSpPr>
        <p:spPr>
          <a:xfrm>
            <a:off x="7429488" y="2786058"/>
            <a:ext cx="1714512" cy="369332"/>
          </a:xfrm>
          <a:prstGeom prst="rect">
            <a:avLst/>
          </a:prstGeom>
          <a:noFill/>
        </p:spPr>
        <p:txBody>
          <a:bodyPr wrap="square" rtlCol="0">
            <a:spAutoFit/>
          </a:bodyPr>
          <a:lstStyle/>
          <a:p>
            <a:r>
              <a:rPr lang="sr-Latn-CS" b="1" smtClean="0">
                <a:solidFill>
                  <a:srgbClr val="FF0000"/>
                </a:solidFill>
              </a:rPr>
              <a:t>ZAJED</a:t>
            </a:r>
            <a:endParaRPr lang="en-US" b="1">
              <a:solidFill>
                <a:srgbClr val="FF0000"/>
              </a:solidFill>
            </a:endParaRPr>
          </a:p>
        </p:txBody>
      </p:sp>
      <p:cxnSp>
        <p:nvCxnSpPr>
          <p:cNvPr id="9" name="Straight Arrow Connector 8"/>
          <p:cNvCxnSpPr>
            <a:stCxn id="7" idx="1"/>
          </p:cNvCxnSpPr>
          <p:nvPr/>
        </p:nvCxnSpPr>
        <p:spPr>
          <a:xfrm rot="10800000">
            <a:off x="6858016" y="2000240"/>
            <a:ext cx="571472" cy="97048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7" idx="1"/>
          </p:cNvCxnSpPr>
          <p:nvPr/>
        </p:nvCxnSpPr>
        <p:spPr>
          <a:xfrm rot="10800000">
            <a:off x="5429256" y="1928802"/>
            <a:ext cx="2000232" cy="104192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7" idx="1"/>
          </p:cNvCxnSpPr>
          <p:nvPr/>
        </p:nvCxnSpPr>
        <p:spPr>
          <a:xfrm rot="10800000">
            <a:off x="4429124" y="1857364"/>
            <a:ext cx="3000364" cy="111336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714480" y="1357298"/>
            <a:ext cx="1500198" cy="369332"/>
          </a:xfrm>
          <a:prstGeom prst="rect">
            <a:avLst/>
          </a:prstGeom>
          <a:noFill/>
        </p:spPr>
        <p:txBody>
          <a:bodyPr wrap="square" rtlCol="0">
            <a:spAutoFit/>
          </a:bodyPr>
          <a:lstStyle/>
          <a:p>
            <a:r>
              <a:rPr lang="sr-Latn-CS" b="1" smtClean="0">
                <a:solidFill>
                  <a:srgbClr val="FFFF00"/>
                </a:solidFill>
              </a:rPr>
              <a:t>POROZNOST</a:t>
            </a:r>
            <a:endParaRPr lang="en-US" b="1">
              <a:solidFill>
                <a:srgbClr val="FFFF00"/>
              </a:solidFill>
            </a:endParaRPr>
          </a:p>
        </p:txBody>
      </p:sp>
      <p:cxnSp>
        <p:nvCxnSpPr>
          <p:cNvPr id="16" name="Straight Arrow Connector 15"/>
          <p:cNvCxnSpPr/>
          <p:nvPr/>
        </p:nvCxnSpPr>
        <p:spPr>
          <a:xfrm rot="5400000">
            <a:off x="1928794" y="1714488"/>
            <a:ext cx="285752" cy="142876"/>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10800000">
            <a:off x="1000100" y="1643050"/>
            <a:ext cx="114300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10800000" flipV="1">
            <a:off x="928662" y="1643050"/>
            <a:ext cx="1214446" cy="500066"/>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6200000" flipH="1">
            <a:off x="2070876" y="1715282"/>
            <a:ext cx="500860" cy="356396"/>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pic>
        <p:nvPicPr>
          <p:cNvPr id="1028" name="Picture 4" descr="C:\Documents and Settings\Uros\Desktop\ibr\Picture22.png"/>
          <p:cNvPicPr>
            <a:picLocks noChangeAspect="1" noChangeArrowheads="1"/>
          </p:cNvPicPr>
          <p:nvPr/>
        </p:nvPicPr>
        <p:blipFill>
          <a:blip r:embed="rId4" cstate="print"/>
          <a:srcRect t="3361" b="24536"/>
          <a:stretch>
            <a:fillRect/>
          </a:stretch>
        </p:blipFill>
        <p:spPr bwMode="auto">
          <a:xfrm>
            <a:off x="1" y="4429132"/>
            <a:ext cx="4490464" cy="2428868"/>
          </a:xfrm>
          <a:prstGeom prst="rect">
            <a:avLst/>
          </a:prstGeom>
          <a:noFill/>
        </p:spPr>
      </p:pic>
      <p:sp>
        <p:nvSpPr>
          <p:cNvPr id="27" name="TextBox 26"/>
          <p:cNvSpPr txBox="1"/>
          <p:nvPr/>
        </p:nvSpPr>
        <p:spPr>
          <a:xfrm>
            <a:off x="214282" y="5500702"/>
            <a:ext cx="2500330" cy="369332"/>
          </a:xfrm>
          <a:prstGeom prst="rect">
            <a:avLst/>
          </a:prstGeom>
          <a:noFill/>
        </p:spPr>
        <p:txBody>
          <a:bodyPr wrap="square" rtlCol="0">
            <a:spAutoFit/>
          </a:bodyPr>
          <a:lstStyle/>
          <a:p>
            <a:r>
              <a:rPr lang="sr-Latn-CS" b="1" smtClean="0">
                <a:solidFill>
                  <a:srgbClr val="FFFF00"/>
                </a:solidFill>
              </a:rPr>
              <a:t>Prekomerna penetracija</a:t>
            </a:r>
            <a:endParaRPr lang="en-US" b="1">
              <a:solidFill>
                <a:srgbClr val="FFFF00"/>
              </a:solidFill>
            </a:endParaRPr>
          </a:p>
        </p:txBody>
      </p:sp>
      <p:pic>
        <p:nvPicPr>
          <p:cNvPr id="1029" name="Picture 5" descr="C:\Documents and Settings\Uros\Desktop\ibr\QC-Inspector-Welding.jpg"/>
          <p:cNvPicPr>
            <a:picLocks noChangeAspect="1" noChangeArrowheads="1"/>
          </p:cNvPicPr>
          <p:nvPr/>
        </p:nvPicPr>
        <p:blipFill>
          <a:blip r:embed="rId5" cstate="print"/>
          <a:srcRect/>
          <a:stretch>
            <a:fillRect/>
          </a:stretch>
        </p:blipFill>
        <p:spPr bwMode="auto">
          <a:xfrm>
            <a:off x="4429124" y="4446985"/>
            <a:ext cx="4714876" cy="2411015"/>
          </a:xfrm>
          <a:prstGeom prst="rect">
            <a:avLst/>
          </a:prstGeom>
          <a:noFill/>
        </p:spPr>
      </p:pic>
      <p:sp>
        <p:nvSpPr>
          <p:cNvPr id="29" name="TextBox 28"/>
          <p:cNvSpPr txBox="1"/>
          <p:nvPr/>
        </p:nvSpPr>
        <p:spPr>
          <a:xfrm>
            <a:off x="6000760" y="6488668"/>
            <a:ext cx="3143240" cy="369332"/>
          </a:xfrm>
          <a:prstGeom prst="rect">
            <a:avLst/>
          </a:prstGeom>
          <a:noFill/>
        </p:spPr>
        <p:txBody>
          <a:bodyPr wrap="square" rtlCol="0">
            <a:spAutoFit/>
          </a:bodyPr>
          <a:lstStyle/>
          <a:p>
            <a:r>
              <a:rPr lang="sr-Latn-CS" b="1" smtClean="0">
                <a:solidFill>
                  <a:srgbClr val="FFFF00"/>
                </a:solidFill>
              </a:rPr>
              <a:t>Merenje nadvišenja lica šava</a:t>
            </a:r>
            <a:endParaRPr lang="en-US" b="1">
              <a:solidFill>
                <a:srgbClr val="FFFF00"/>
              </a:solidFill>
            </a:endParaRPr>
          </a:p>
        </p:txBody>
      </p:sp>
      <p:pic>
        <p:nvPicPr>
          <p:cNvPr id="1030" name="Picture 6" descr="C:\Documents and Settings\Uros\Desktop\ibr\hcracks.jpg"/>
          <p:cNvPicPr>
            <a:picLocks noChangeAspect="1" noChangeArrowheads="1"/>
          </p:cNvPicPr>
          <p:nvPr/>
        </p:nvPicPr>
        <p:blipFill>
          <a:blip r:embed="rId6" cstate="print"/>
          <a:srcRect/>
          <a:stretch>
            <a:fillRect/>
          </a:stretch>
        </p:blipFill>
        <p:spPr bwMode="auto">
          <a:xfrm>
            <a:off x="0" y="2692569"/>
            <a:ext cx="3929058" cy="1737057"/>
          </a:xfrm>
          <a:prstGeom prst="rect">
            <a:avLst/>
          </a:prstGeom>
          <a:noFill/>
        </p:spPr>
      </p:pic>
      <p:sp>
        <p:nvSpPr>
          <p:cNvPr id="31" name="TextBox 30"/>
          <p:cNvSpPr txBox="1"/>
          <p:nvPr/>
        </p:nvSpPr>
        <p:spPr>
          <a:xfrm>
            <a:off x="500034" y="3071810"/>
            <a:ext cx="2143140" cy="369332"/>
          </a:xfrm>
          <a:prstGeom prst="rect">
            <a:avLst/>
          </a:prstGeom>
          <a:noFill/>
        </p:spPr>
        <p:txBody>
          <a:bodyPr wrap="square" rtlCol="0">
            <a:spAutoFit/>
          </a:bodyPr>
          <a:lstStyle/>
          <a:p>
            <a:r>
              <a:rPr lang="sr-Latn-CS" b="1" smtClean="0">
                <a:solidFill>
                  <a:srgbClr val="FFFF00"/>
                </a:solidFill>
              </a:rPr>
              <a:t>PRSLINE</a:t>
            </a:r>
            <a:endParaRPr lang="en-US" b="1">
              <a:solidFill>
                <a:srgbClr val="FFFF00"/>
              </a:solidFill>
            </a:endParaRPr>
          </a:p>
        </p:txBody>
      </p:sp>
      <p:pic>
        <p:nvPicPr>
          <p:cNvPr id="1031" name="Picture 7" descr="C:\Documents and Settings\Uros\Desktop\ibr\Overlap.jpg"/>
          <p:cNvPicPr>
            <a:picLocks noChangeAspect="1" noChangeArrowheads="1"/>
          </p:cNvPicPr>
          <p:nvPr/>
        </p:nvPicPr>
        <p:blipFill>
          <a:blip r:embed="rId7" cstate="print"/>
          <a:srcRect b="31547"/>
          <a:stretch>
            <a:fillRect/>
          </a:stretch>
        </p:blipFill>
        <p:spPr bwMode="auto">
          <a:xfrm>
            <a:off x="3929058" y="3143248"/>
            <a:ext cx="5214942" cy="1643074"/>
          </a:xfrm>
          <a:prstGeom prst="rect">
            <a:avLst/>
          </a:prstGeom>
          <a:noFill/>
        </p:spPr>
      </p:pic>
      <p:sp>
        <p:nvSpPr>
          <p:cNvPr id="33" name="TextBox 32"/>
          <p:cNvSpPr txBox="1"/>
          <p:nvPr/>
        </p:nvSpPr>
        <p:spPr>
          <a:xfrm>
            <a:off x="6786578" y="3214686"/>
            <a:ext cx="2571768" cy="646331"/>
          </a:xfrm>
          <a:prstGeom prst="rect">
            <a:avLst/>
          </a:prstGeom>
          <a:noFill/>
        </p:spPr>
        <p:txBody>
          <a:bodyPr wrap="square" rtlCol="0">
            <a:spAutoFit/>
          </a:bodyPr>
          <a:lstStyle/>
          <a:p>
            <a:r>
              <a:rPr lang="sr-Latn-CS" b="1" smtClean="0">
                <a:solidFill>
                  <a:srgbClr val="FFFF00"/>
                </a:solidFill>
              </a:rPr>
              <a:t>Nalepljivanje i rasprskavanje</a:t>
            </a:r>
            <a:endParaRPr lang="en-US" b="1">
              <a:solidFill>
                <a:srgbClr val="FFFF00"/>
              </a:solidFill>
            </a:endParaRPr>
          </a:p>
        </p:txBody>
      </p:sp>
      <p:pic>
        <p:nvPicPr>
          <p:cNvPr id="1032" name="Picture 8" descr="C:\Documents and Settings\Uros\Desktop\ibr\visual-ndt-inspection-01.jpg"/>
          <p:cNvPicPr>
            <a:picLocks noChangeAspect="1" noChangeArrowheads="1"/>
          </p:cNvPicPr>
          <p:nvPr/>
        </p:nvPicPr>
        <p:blipFill>
          <a:blip r:embed="rId8" cstate="print"/>
          <a:srcRect/>
          <a:stretch>
            <a:fillRect/>
          </a:stretch>
        </p:blipFill>
        <p:spPr bwMode="auto">
          <a:xfrm>
            <a:off x="2500298" y="6024565"/>
            <a:ext cx="2666992" cy="833435"/>
          </a:xfrm>
          <a:prstGeom prst="rect">
            <a:avLst/>
          </a:prstGeom>
          <a:noFill/>
        </p:spPr>
      </p:pic>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Vizuelno ispitivanje zavarenih spojeva - primer</a:t>
            </a:r>
            <a:endParaRPr lang="en-US" sz="3000" b="1">
              <a:solidFill>
                <a:srgbClr val="FF0000"/>
              </a:solidFill>
            </a:endParaRPr>
          </a:p>
        </p:txBody>
      </p:sp>
      <p:pic>
        <p:nvPicPr>
          <p:cNvPr id="2050" name="Picture 2" descr="C:\Documents and Settings\Uros\Desktop\ibr\Weld_Compare_Lg.jpg"/>
          <p:cNvPicPr>
            <a:picLocks noChangeAspect="1" noChangeArrowheads="1"/>
          </p:cNvPicPr>
          <p:nvPr/>
        </p:nvPicPr>
        <p:blipFill>
          <a:blip r:embed="rId2" cstate="print"/>
          <a:srcRect/>
          <a:stretch>
            <a:fillRect/>
          </a:stretch>
        </p:blipFill>
        <p:spPr bwMode="auto">
          <a:xfrm>
            <a:off x="-3584" y="1857364"/>
            <a:ext cx="9156694" cy="4143404"/>
          </a:xfrm>
          <a:prstGeom prst="rect">
            <a:avLst/>
          </a:prstGeom>
          <a:noFill/>
        </p:spPr>
      </p:pic>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VT – kriterijumi prihvatljivosti - primer</a:t>
            </a:r>
            <a:endParaRPr lang="en-US" sz="3000" b="1">
              <a:solidFill>
                <a:srgbClr val="FF0000"/>
              </a:solidFill>
            </a:endParaRPr>
          </a:p>
        </p:txBody>
      </p:sp>
      <p:sp>
        <p:nvSpPr>
          <p:cNvPr id="3" name="Content Placeholder 2"/>
          <p:cNvSpPr>
            <a:spLocks noGrp="1"/>
          </p:cNvSpPr>
          <p:nvPr>
            <p:ph idx="1"/>
          </p:nvPr>
        </p:nvSpPr>
        <p:spPr/>
        <p:txBody>
          <a:bodyPr>
            <a:noAutofit/>
          </a:bodyPr>
          <a:lstStyle/>
          <a:p>
            <a:r>
              <a:rPr lang="sr-Latn-CS" sz="2500" smtClean="0"/>
              <a:t>Kriterijumi prihvatljivosti za nesavršenosti u zavarenim spojevima izvedenim topljenjem, za čelične materijale, definisani su u standardu EN ISO 5817.</a:t>
            </a:r>
            <a:endParaRPr lang="sr-Latn-CS" sz="2500"/>
          </a:p>
        </p:txBody>
      </p:sp>
      <p:pic>
        <p:nvPicPr>
          <p:cNvPr id="3074" name="Picture 2"/>
          <p:cNvPicPr>
            <a:picLocks noChangeAspect="1" noChangeArrowheads="1"/>
          </p:cNvPicPr>
          <p:nvPr/>
        </p:nvPicPr>
        <p:blipFill>
          <a:blip r:embed="rId2" cstate="print"/>
          <a:srcRect/>
          <a:stretch>
            <a:fillRect/>
          </a:stretch>
        </p:blipFill>
        <p:spPr bwMode="auto">
          <a:xfrm>
            <a:off x="-32" y="2857496"/>
            <a:ext cx="8877266" cy="2448000"/>
          </a:xfrm>
          <a:prstGeom prst="rect">
            <a:avLst/>
          </a:prstGeom>
          <a:noFill/>
          <a:ln w="9525">
            <a:noFill/>
            <a:miter lim="800000"/>
            <a:headEnd/>
            <a:tailEnd/>
          </a:ln>
          <a:effectLst/>
        </p:spPr>
      </p:pic>
      <p:sp>
        <p:nvSpPr>
          <p:cNvPr id="5" name="TextBox 4"/>
          <p:cNvSpPr txBox="1"/>
          <p:nvPr/>
        </p:nvSpPr>
        <p:spPr>
          <a:xfrm>
            <a:off x="142844" y="5429264"/>
            <a:ext cx="4429156" cy="1477328"/>
          </a:xfrm>
          <a:prstGeom prst="rect">
            <a:avLst/>
          </a:prstGeom>
          <a:noFill/>
        </p:spPr>
        <p:txBody>
          <a:bodyPr wrap="square" rtlCol="0">
            <a:spAutoFit/>
          </a:bodyPr>
          <a:lstStyle/>
          <a:p>
            <a:r>
              <a:rPr lang="sr-Latn-CS" sz="1500" smtClean="0">
                <a:solidFill>
                  <a:srgbClr val="FF0000"/>
                </a:solidFill>
              </a:rPr>
              <a:t>Primer ocene:</a:t>
            </a:r>
          </a:p>
          <a:p>
            <a:pPr>
              <a:buFontTx/>
              <a:buChar char="-"/>
            </a:pPr>
            <a:r>
              <a:rPr lang="sr-Latn-CS" sz="1500" smtClean="0"/>
              <a:t>sučeoni spoj</a:t>
            </a:r>
          </a:p>
          <a:p>
            <a:pPr>
              <a:buFontTx/>
              <a:buChar char="-"/>
            </a:pPr>
            <a:r>
              <a:rPr lang="sr-Latn-CS" sz="1500" smtClean="0"/>
              <a:t>debljina osnovnog materijala t = 10mm</a:t>
            </a:r>
          </a:p>
          <a:p>
            <a:pPr>
              <a:buFontTx/>
              <a:buChar char="-"/>
            </a:pPr>
            <a:r>
              <a:rPr lang="sr-Latn-CS" sz="1500" smtClean="0"/>
              <a:t>osnovni materijal čelik</a:t>
            </a:r>
          </a:p>
          <a:p>
            <a:pPr>
              <a:buFontTx/>
              <a:buChar char="-"/>
            </a:pPr>
            <a:r>
              <a:rPr lang="sr-Latn-CS" sz="1500" smtClean="0"/>
              <a:t>nominalna debljina zavarenog spoja s = 13mm</a:t>
            </a:r>
          </a:p>
          <a:p>
            <a:pPr>
              <a:buFontTx/>
              <a:buChar char="-"/>
            </a:pPr>
            <a:r>
              <a:rPr lang="sr-Latn-CS" sz="1500" smtClean="0"/>
              <a:t>zahtevana klasa kvaliteta C</a:t>
            </a:r>
            <a:endParaRPr lang="en-US" sz="1500"/>
          </a:p>
        </p:txBody>
      </p:sp>
      <p:sp>
        <p:nvSpPr>
          <p:cNvPr id="6" name="TextBox 5"/>
          <p:cNvSpPr txBox="1"/>
          <p:nvPr/>
        </p:nvSpPr>
        <p:spPr>
          <a:xfrm>
            <a:off x="4143372" y="5286388"/>
            <a:ext cx="4643470" cy="1600438"/>
          </a:xfrm>
          <a:prstGeom prst="rect">
            <a:avLst/>
          </a:prstGeom>
          <a:noFill/>
        </p:spPr>
        <p:txBody>
          <a:bodyPr wrap="square" rtlCol="0">
            <a:spAutoFit/>
          </a:bodyPr>
          <a:lstStyle/>
          <a:p>
            <a:r>
              <a:rPr lang="sr-Latn-CS" sz="1400" dirty="0" smtClean="0"/>
              <a:t>Na površini zavarenog spoja – na licu, uočena je pora prečnika 1,5mm. Da li je ova pora dozvoljena?</a:t>
            </a:r>
          </a:p>
          <a:p>
            <a:endParaRPr lang="sr-Latn-CS" sz="1400" dirty="0"/>
          </a:p>
          <a:p>
            <a:r>
              <a:rPr lang="sr-Latn-CS" sz="1400" dirty="0" smtClean="0"/>
              <a:t>KRITERIJUM: d ≤ 2,6 ali max 2mm! Dozvoljen je prečnik pore do 2mm. </a:t>
            </a:r>
          </a:p>
          <a:p>
            <a:endParaRPr lang="sr-Latn-CS" sz="1400" dirty="0" smtClean="0"/>
          </a:p>
          <a:p>
            <a:r>
              <a:rPr lang="sr-Latn-CS" sz="1400" dirty="0" smtClean="0"/>
              <a:t>Prihvatljiva je </a:t>
            </a:r>
            <a:r>
              <a:rPr lang="en-US" sz="1400" dirty="0" smtClean="0"/>
              <a:t>/</a:t>
            </a:r>
            <a:r>
              <a:rPr lang="sr-Latn-CS" sz="1400" dirty="0" smtClean="0"/>
              <a:t> dozvoljena je</a:t>
            </a:r>
            <a:r>
              <a:rPr lang="en-US" sz="1400" dirty="0" smtClean="0"/>
              <a:t> </a:t>
            </a:r>
            <a:r>
              <a:rPr lang="en-US" sz="1400" dirty="0" err="1" smtClean="0"/>
              <a:t>jer</a:t>
            </a:r>
            <a:r>
              <a:rPr lang="en-US" sz="1400" dirty="0" smtClean="0"/>
              <a:t> je pre</a:t>
            </a:r>
            <a:r>
              <a:rPr lang="sr-Latn-RS" sz="1400" dirty="0" smtClean="0"/>
              <a:t>čnik manji od 2mm.</a:t>
            </a:r>
            <a:endParaRPr lang="sr-Latn-CS" sz="1400" dirty="0"/>
          </a:p>
        </p:txBody>
      </p:sp>
      <p:sp>
        <p:nvSpPr>
          <p:cNvPr id="7" name="Rectangle 6"/>
          <p:cNvSpPr/>
          <p:nvPr/>
        </p:nvSpPr>
        <p:spPr>
          <a:xfrm>
            <a:off x="6286512" y="4786322"/>
            <a:ext cx="1428760" cy="14287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6929454" y="3143248"/>
            <a:ext cx="357190" cy="21431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2143108" y="4786322"/>
            <a:ext cx="714380" cy="14287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28662" y="4143380"/>
            <a:ext cx="785818" cy="21431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572000" y="2928934"/>
            <a:ext cx="357190" cy="35719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429124" y="4714884"/>
            <a:ext cx="357190" cy="35719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dirty="0" smtClean="0">
                <a:solidFill>
                  <a:srgbClr val="FF0000"/>
                </a:solidFill>
              </a:rPr>
              <a:t>Ispitivanje tečnim penetrantima</a:t>
            </a:r>
            <a:endParaRPr lang="en-US" sz="3000" b="1" dirty="0">
              <a:solidFill>
                <a:srgbClr val="FF0000"/>
              </a:solidFill>
            </a:endParaRPr>
          </a:p>
        </p:txBody>
      </p:sp>
      <p:sp>
        <p:nvSpPr>
          <p:cNvPr id="3" name="Content Placeholder 2"/>
          <p:cNvSpPr>
            <a:spLocks noGrp="1"/>
          </p:cNvSpPr>
          <p:nvPr>
            <p:ph idx="1"/>
          </p:nvPr>
        </p:nvSpPr>
        <p:spPr/>
        <p:txBody>
          <a:bodyPr>
            <a:noAutofit/>
          </a:bodyPr>
          <a:lstStyle/>
          <a:p>
            <a:r>
              <a:rPr lang="sr-Latn-CS" sz="2200" dirty="0" smtClean="0"/>
              <a:t>Čišćenje površina (lice i naličje zavarenog spoja)</a:t>
            </a:r>
          </a:p>
          <a:p>
            <a:r>
              <a:rPr lang="sr-Latn-CS" sz="2200" dirty="0" smtClean="0"/>
              <a:t>Nanošenje tečnog penetranta</a:t>
            </a:r>
          </a:p>
          <a:p>
            <a:r>
              <a:rPr lang="sr-Latn-CS" sz="2200" dirty="0" smtClean="0"/>
              <a:t>Vreme penetracije (zavisi od temperature)</a:t>
            </a:r>
          </a:p>
          <a:p>
            <a:r>
              <a:rPr lang="sr-Latn-CS" sz="2200" dirty="0" smtClean="0"/>
              <a:t>Međučišćenje – uklanjanje viška penetranta</a:t>
            </a:r>
          </a:p>
          <a:p>
            <a:r>
              <a:rPr lang="sr-Latn-CS" sz="2200" dirty="0" smtClean="0"/>
              <a:t>Sušenje površine</a:t>
            </a:r>
          </a:p>
          <a:p>
            <a:r>
              <a:rPr lang="sr-Latn-CS" sz="2200" dirty="0" smtClean="0"/>
              <a:t>Nanošenje razvijača</a:t>
            </a:r>
          </a:p>
          <a:p>
            <a:r>
              <a:rPr lang="sr-Latn-CS" sz="2200" dirty="0" smtClean="0"/>
              <a:t>Vreme razvijanja</a:t>
            </a:r>
          </a:p>
          <a:p>
            <a:r>
              <a:rPr lang="sr-Latn-CS" sz="2200" dirty="0" smtClean="0"/>
              <a:t>Uočavanje indikacija</a:t>
            </a:r>
          </a:p>
          <a:p>
            <a:r>
              <a:rPr lang="sr-Latn-CS" sz="2200" dirty="0" smtClean="0"/>
              <a:t>Beleženje indikacija (položaj, tip – linijske ili nelinijske, veličina)</a:t>
            </a:r>
          </a:p>
          <a:p>
            <a:r>
              <a:rPr lang="sr-Latn-CS" sz="2200" dirty="0" smtClean="0"/>
              <a:t>Završno čišćenje</a:t>
            </a:r>
          </a:p>
          <a:p>
            <a:r>
              <a:rPr lang="sr-Latn-CS" sz="2200" dirty="0" smtClean="0"/>
              <a:t>Ocena indikacija</a:t>
            </a:r>
            <a:endParaRPr lang="sr-Latn-CS" sz="2200" dirty="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Ispitivanje tečnim penetrantima</a:t>
            </a:r>
            <a:endParaRPr lang="en-US" sz="3000" b="1">
              <a:solidFill>
                <a:srgbClr val="FF0000"/>
              </a:solidFill>
            </a:endParaRPr>
          </a:p>
        </p:txBody>
      </p:sp>
      <p:pic>
        <p:nvPicPr>
          <p:cNvPr id="8" name="Dye Penetrant Inspection.wmv">
            <a:hlinkClick r:id="" action="ppaction://media"/>
          </p:cNvPr>
          <p:cNvPicPr>
            <a:picLocks noGrp="1" noRot="1" noChangeAspect="1"/>
          </p:cNvPicPr>
          <p:nvPr>
            <p:ph idx="1"/>
            <a:videoFile r:link="rId1"/>
          </p:nvPr>
        </p:nvPicPr>
        <p:blipFill>
          <a:blip r:embed="rId3" cstate="print"/>
          <a:stretch>
            <a:fillRect/>
          </a:stretch>
        </p:blipFill>
        <p:spPr>
          <a:xfrm>
            <a:off x="495300" y="1576388"/>
            <a:ext cx="8153400" cy="4572000"/>
          </a:xfrm>
          <a:prstGeom prst="rect">
            <a:avLst/>
          </a:prstGeom>
        </p:spPr>
      </p:pic>
    </p:spTree>
  </p:cSld>
  <p:clrMapOvr>
    <a:masterClrMapping/>
  </p:clrMapOvr>
  <p:transition>
    <p:fade/>
  </p:transition>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fullScrn="1">
              <p:cMediaNode>
                <p:cTn id="7" fill="remove" display="0">
                  <p:stCondLst>
                    <p:cond delay="indefinite"/>
                  </p:stCondLst>
                  <p:endCondLst>
                    <p:cond evt="onNext" delay="0">
                      <p:tgtEl>
                        <p:sldTgt/>
                      </p:tgtEl>
                    </p:cond>
                    <p:cond evt="onPrev" delay="0">
                      <p:tgtEl>
                        <p:sldTgt/>
                      </p:tgtEl>
                    </p:cond>
                  </p:endCondLst>
                </p:cTn>
                <p:tgtEl>
                  <p:spTgt spid="8"/>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Ispitivanje zavarenih spojeva magnetnim česticama</a:t>
            </a:r>
            <a:endParaRPr lang="en-US" sz="3000" b="1">
              <a:solidFill>
                <a:srgbClr val="FF0000"/>
              </a:solidFill>
            </a:endParaRPr>
          </a:p>
        </p:txBody>
      </p:sp>
      <p:sp>
        <p:nvSpPr>
          <p:cNvPr id="3" name="Content Placeholder 2"/>
          <p:cNvSpPr>
            <a:spLocks noGrp="1"/>
          </p:cNvSpPr>
          <p:nvPr>
            <p:ph idx="1"/>
          </p:nvPr>
        </p:nvSpPr>
        <p:spPr/>
        <p:txBody>
          <a:bodyPr>
            <a:noAutofit/>
          </a:bodyPr>
          <a:lstStyle/>
          <a:p>
            <a:r>
              <a:rPr lang="sr-Latn-CS" sz="2200" smtClean="0"/>
              <a:t>Čišćenje površina (lice i naličje zavarenog spoja)</a:t>
            </a:r>
          </a:p>
          <a:p>
            <a:r>
              <a:rPr lang="sr-Latn-CS" sz="2200" smtClean="0"/>
              <a:t>Magnetizacija</a:t>
            </a:r>
          </a:p>
          <a:p>
            <a:r>
              <a:rPr lang="sr-Latn-CS" sz="2200"/>
              <a:t>N</a:t>
            </a:r>
            <a:r>
              <a:rPr lang="sr-Latn-CS" sz="2200" smtClean="0"/>
              <a:t>anošenje magnetnih čestica</a:t>
            </a:r>
          </a:p>
          <a:p>
            <a:r>
              <a:rPr lang="sr-Latn-CS" sz="2200" smtClean="0"/>
              <a:t>Uočavanje indikacija</a:t>
            </a:r>
          </a:p>
          <a:p>
            <a:r>
              <a:rPr lang="sr-Latn-CS" sz="2200" smtClean="0"/>
              <a:t>Beleženje indikacija (položaj, tip – linijske ili nelinijske, veličina)</a:t>
            </a:r>
          </a:p>
          <a:p>
            <a:r>
              <a:rPr lang="sr-Latn-CS" sz="2200" smtClean="0"/>
              <a:t>Završno čišćenje</a:t>
            </a:r>
          </a:p>
          <a:p>
            <a:r>
              <a:rPr lang="sr-Latn-CS" sz="2200" smtClean="0"/>
              <a:t>Ocena indikacija</a:t>
            </a:r>
            <a:endParaRPr lang="sr-Latn-CS" sz="2200"/>
          </a:p>
        </p:txBody>
      </p:sp>
      <p:pic>
        <p:nvPicPr>
          <p:cNvPr id="4" name="Picture 4"/>
          <p:cNvPicPr>
            <a:picLocks noChangeArrowheads="1"/>
          </p:cNvPicPr>
          <p:nvPr/>
        </p:nvPicPr>
        <p:blipFill>
          <a:blip r:embed="rId2" cstate="print"/>
          <a:srcRect/>
          <a:stretch>
            <a:fillRect/>
          </a:stretch>
        </p:blipFill>
        <p:spPr bwMode="auto">
          <a:xfrm>
            <a:off x="3643306" y="4000504"/>
            <a:ext cx="4953000" cy="2667000"/>
          </a:xfrm>
          <a:prstGeom prst="rect">
            <a:avLst/>
          </a:prstGeom>
          <a:noFill/>
          <a:ln w="9525">
            <a:noFill/>
            <a:miter lim="800000"/>
            <a:headEnd/>
            <a:tailEnd/>
          </a:ln>
        </p:spPr>
      </p:pic>
      <p:sp>
        <p:nvSpPr>
          <p:cNvPr id="5" name="Rectangle 4"/>
          <p:cNvSpPr/>
          <p:nvPr/>
        </p:nvSpPr>
        <p:spPr>
          <a:xfrm>
            <a:off x="5643570" y="5000636"/>
            <a:ext cx="142876" cy="214314"/>
          </a:xfrm>
          <a:prstGeom prst="rect">
            <a:avLst/>
          </a:prstGeom>
          <a:solidFill>
            <a:srgbClr val="B2B2B2"/>
          </a:solidFill>
          <a:ln>
            <a:solidFill>
              <a:srgbClr val="B2B2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000760" y="5000636"/>
            <a:ext cx="142876" cy="214314"/>
          </a:xfrm>
          <a:prstGeom prst="rect">
            <a:avLst/>
          </a:prstGeom>
          <a:solidFill>
            <a:srgbClr val="B2B2B2"/>
          </a:solidFill>
          <a:ln>
            <a:solidFill>
              <a:srgbClr val="B2B2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Ispitivanje </a:t>
            </a:r>
            <a:r>
              <a:rPr lang="en-US" sz="3000" b="1" smtClean="0">
                <a:solidFill>
                  <a:srgbClr val="FF0000"/>
                </a:solidFill>
              </a:rPr>
              <a:t>magnetnim </a:t>
            </a:r>
            <a:r>
              <a:rPr lang="sr-Latn-CS" sz="3000" b="1" smtClean="0">
                <a:solidFill>
                  <a:srgbClr val="FF0000"/>
                </a:solidFill>
              </a:rPr>
              <a:t>č</a:t>
            </a:r>
            <a:r>
              <a:rPr lang="en-US" sz="3000" b="1" smtClean="0">
                <a:solidFill>
                  <a:srgbClr val="FF0000"/>
                </a:solidFill>
              </a:rPr>
              <a:t>esticama</a:t>
            </a:r>
            <a:endParaRPr lang="en-US" sz="3000" b="1">
              <a:solidFill>
                <a:srgbClr val="FF0000"/>
              </a:solidFill>
            </a:endParaRPr>
          </a:p>
        </p:txBody>
      </p:sp>
      <p:pic>
        <p:nvPicPr>
          <p:cNvPr id="6" name="Magnetic Particle Inspection.wmv">
            <a:hlinkClick r:id="" action="ppaction://media"/>
          </p:cNvPr>
          <p:cNvPicPr>
            <a:picLocks noGrp="1" noRot="1" noChangeAspect="1"/>
          </p:cNvPicPr>
          <p:nvPr>
            <p:ph idx="1"/>
            <a:videoFile r:link="rId1"/>
          </p:nvPr>
        </p:nvPicPr>
        <p:blipFill>
          <a:blip r:embed="rId3" cstate="print"/>
          <a:stretch>
            <a:fillRect/>
          </a:stretch>
        </p:blipFill>
        <p:spPr>
          <a:xfrm>
            <a:off x="495300" y="1576388"/>
            <a:ext cx="8153400" cy="4572000"/>
          </a:xfrm>
          <a:prstGeom prst="rect">
            <a:avLst/>
          </a:prstGeom>
        </p:spPr>
      </p:pic>
    </p:spTree>
  </p:cSld>
  <p:clrMapOvr>
    <a:masterClrMapping/>
  </p:clrMapOvr>
  <p:transition>
    <p:fade/>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fullScrn="1">
              <p:cMediaNode>
                <p:cTn id="7" fill="remove"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Ispitivanje ultrazvukom</a:t>
            </a:r>
            <a:endParaRPr lang="en-US" sz="3000" b="1">
              <a:solidFill>
                <a:srgbClr val="FF0000"/>
              </a:solidFill>
            </a:endParaRPr>
          </a:p>
        </p:txBody>
      </p:sp>
      <p:pic>
        <p:nvPicPr>
          <p:cNvPr id="9" name="Picture 2"/>
          <p:cNvPicPr>
            <a:picLocks noChangeAspect="1" noChangeArrowheads="1"/>
          </p:cNvPicPr>
          <p:nvPr/>
        </p:nvPicPr>
        <p:blipFill>
          <a:blip r:embed="rId2" cstate="print"/>
          <a:srcRect/>
          <a:stretch>
            <a:fillRect/>
          </a:stretch>
        </p:blipFill>
        <p:spPr bwMode="auto">
          <a:xfrm>
            <a:off x="4794279" y="2357430"/>
            <a:ext cx="3921125" cy="2870200"/>
          </a:xfrm>
          <a:prstGeom prst="rect">
            <a:avLst/>
          </a:prstGeom>
          <a:noFill/>
          <a:ln w="9525">
            <a:noFill/>
            <a:miter lim="800000"/>
            <a:headEnd/>
            <a:tailEnd/>
          </a:ln>
        </p:spPr>
      </p:pic>
      <p:grpSp>
        <p:nvGrpSpPr>
          <p:cNvPr id="10" name="Group 9"/>
          <p:cNvGrpSpPr>
            <a:grpSpLocks/>
          </p:cNvGrpSpPr>
          <p:nvPr/>
        </p:nvGrpSpPr>
        <p:grpSpPr bwMode="auto">
          <a:xfrm>
            <a:off x="3997354" y="2786055"/>
            <a:ext cx="1987550" cy="2076450"/>
            <a:chOff x="2196" y="2586"/>
            <a:chExt cx="1588" cy="812"/>
          </a:xfrm>
        </p:grpSpPr>
        <p:sp>
          <p:nvSpPr>
            <p:cNvPr id="11" name="Arc 10"/>
            <p:cNvSpPr>
              <a:spLocks/>
            </p:cNvSpPr>
            <p:nvPr/>
          </p:nvSpPr>
          <p:spPr bwMode="auto">
            <a:xfrm>
              <a:off x="2196" y="3210"/>
              <a:ext cx="236" cy="188"/>
            </a:xfrm>
            <a:custGeom>
              <a:avLst/>
              <a:gdLst>
                <a:gd name="T0" fmla="*/ 236 w 21600"/>
                <a:gd name="T1" fmla="*/ 0 h 21600"/>
                <a:gd name="T2" fmla="*/ 0 w 21600"/>
                <a:gd name="T3" fmla="*/ 188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28575" cap="rnd">
              <a:solidFill>
                <a:schemeClr val="hlink"/>
              </a:solidFill>
              <a:round/>
              <a:headEnd/>
              <a:tailEnd/>
            </a:ln>
          </p:spPr>
          <p:txBody>
            <a:bodyPr wrap="none" anchor="ctr"/>
            <a:lstStyle/>
            <a:p>
              <a:endParaRPr lang="en-US"/>
            </a:p>
          </p:txBody>
        </p:sp>
        <p:sp>
          <p:nvSpPr>
            <p:cNvPr id="12" name="Line 11"/>
            <p:cNvSpPr>
              <a:spLocks noChangeShapeType="1"/>
            </p:cNvSpPr>
            <p:nvPr/>
          </p:nvSpPr>
          <p:spPr bwMode="auto">
            <a:xfrm flipH="1">
              <a:off x="2576" y="2586"/>
              <a:ext cx="1208" cy="0"/>
            </a:xfrm>
            <a:prstGeom prst="line">
              <a:avLst/>
            </a:prstGeom>
            <a:noFill/>
            <a:ln w="28575">
              <a:solidFill>
                <a:schemeClr val="hlink"/>
              </a:solidFill>
              <a:round/>
              <a:headEnd/>
              <a:tailEnd/>
            </a:ln>
          </p:spPr>
          <p:txBody>
            <a:bodyPr wrap="none" anchor="ctr"/>
            <a:lstStyle/>
            <a:p>
              <a:endParaRPr lang="en-US"/>
            </a:p>
          </p:txBody>
        </p:sp>
        <p:sp>
          <p:nvSpPr>
            <p:cNvPr id="13" name="Line 12"/>
            <p:cNvSpPr>
              <a:spLocks noChangeShapeType="1"/>
            </p:cNvSpPr>
            <p:nvPr/>
          </p:nvSpPr>
          <p:spPr bwMode="auto">
            <a:xfrm flipV="1">
              <a:off x="2436" y="2726"/>
              <a:ext cx="0" cy="488"/>
            </a:xfrm>
            <a:prstGeom prst="line">
              <a:avLst/>
            </a:prstGeom>
            <a:noFill/>
            <a:ln w="28575">
              <a:solidFill>
                <a:schemeClr val="hlink"/>
              </a:solidFill>
              <a:round/>
              <a:headEnd/>
              <a:tailEnd/>
            </a:ln>
          </p:spPr>
          <p:txBody>
            <a:bodyPr wrap="none" anchor="ctr"/>
            <a:lstStyle/>
            <a:p>
              <a:endParaRPr lang="en-US"/>
            </a:p>
          </p:txBody>
        </p:sp>
        <p:sp>
          <p:nvSpPr>
            <p:cNvPr id="14" name="Arc 13"/>
            <p:cNvSpPr>
              <a:spLocks/>
            </p:cNvSpPr>
            <p:nvPr/>
          </p:nvSpPr>
          <p:spPr bwMode="auto">
            <a:xfrm>
              <a:off x="2441" y="2591"/>
              <a:ext cx="140" cy="140"/>
            </a:xfrm>
            <a:custGeom>
              <a:avLst/>
              <a:gdLst>
                <a:gd name="T0" fmla="*/ 0 w 21600"/>
                <a:gd name="T1" fmla="*/ 140 h 21599"/>
                <a:gd name="T2" fmla="*/ 139 w 21600"/>
                <a:gd name="T3" fmla="*/ 0 h 21599"/>
                <a:gd name="T4" fmla="*/ 140 w 21600"/>
                <a:gd name="T5" fmla="*/ 140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29"/>
                    <a:pt x="9577" y="84"/>
                    <a:pt x="21445" y="-1"/>
                  </a:cubicBezTo>
                </a:path>
                <a:path w="21600" h="21599" stroke="0" extrusionOk="0">
                  <a:moveTo>
                    <a:pt x="0" y="21599"/>
                  </a:moveTo>
                  <a:cubicBezTo>
                    <a:pt x="0" y="9729"/>
                    <a:pt x="9577" y="84"/>
                    <a:pt x="21445" y="-1"/>
                  </a:cubicBezTo>
                  <a:lnTo>
                    <a:pt x="21600" y="21599"/>
                  </a:lnTo>
                  <a:close/>
                </a:path>
              </a:pathLst>
            </a:custGeom>
            <a:noFill/>
            <a:ln w="28575" cap="rnd">
              <a:solidFill>
                <a:schemeClr val="hlink"/>
              </a:solidFill>
              <a:round/>
              <a:headEnd/>
              <a:tailEnd/>
            </a:ln>
          </p:spPr>
          <p:txBody>
            <a:bodyPr wrap="none" anchor="ctr"/>
            <a:lstStyle/>
            <a:p>
              <a:endParaRPr lang="en-US"/>
            </a:p>
          </p:txBody>
        </p:sp>
      </p:grpSp>
      <p:grpSp>
        <p:nvGrpSpPr>
          <p:cNvPr id="15" name="Group 14"/>
          <p:cNvGrpSpPr>
            <a:grpSpLocks/>
          </p:cNvGrpSpPr>
          <p:nvPr/>
        </p:nvGrpSpPr>
        <p:grpSpPr bwMode="auto">
          <a:xfrm>
            <a:off x="804892" y="2428868"/>
            <a:ext cx="3203575" cy="2735262"/>
            <a:chOff x="512" y="2128"/>
            <a:chExt cx="2018" cy="1723"/>
          </a:xfrm>
        </p:grpSpPr>
        <p:grpSp>
          <p:nvGrpSpPr>
            <p:cNvPr id="16" name="Group 15"/>
            <p:cNvGrpSpPr>
              <a:grpSpLocks/>
            </p:cNvGrpSpPr>
            <p:nvPr/>
          </p:nvGrpSpPr>
          <p:grpSpPr bwMode="auto">
            <a:xfrm>
              <a:off x="512" y="2128"/>
              <a:ext cx="2018" cy="1723"/>
              <a:chOff x="512" y="2128"/>
              <a:chExt cx="2018" cy="1723"/>
            </a:xfrm>
          </p:grpSpPr>
          <p:sp>
            <p:nvSpPr>
              <p:cNvPr id="31" name="Freeform 16"/>
              <p:cNvSpPr>
                <a:spLocks/>
              </p:cNvSpPr>
              <p:nvPr/>
            </p:nvSpPr>
            <p:spPr bwMode="auto">
              <a:xfrm>
                <a:off x="512" y="2128"/>
                <a:ext cx="2018" cy="1723"/>
              </a:xfrm>
              <a:custGeom>
                <a:avLst/>
                <a:gdLst>
                  <a:gd name="T0" fmla="*/ 88 w 1770"/>
                  <a:gd name="T1" fmla="*/ 0 h 1275"/>
                  <a:gd name="T2" fmla="*/ 73 w 1770"/>
                  <a:gd name="T3" fmla="*/ 1 h 1275"/>
                  <a:gd name="T4" fmla="*/ 57 w 1770"/>
                  <a:gd name="T5" fmla="*/ 7 h 1275"/>
                  <a:gd name="T6" fmla="*/ 28 w 1770"/>
                  <a:gd name="T7" fmla="*/ 27 h 1275"/>
                  <a:gd name="T8" fmla="*/ 9 w 1770"/>
                  <a:gd name="T9" fmla="*/ 55 h 1275"/>
                  <a:gd name="T10" fmla="*/ 0 w 1770"/>
                  <a:gd name="T11" fmla="*/ 88 h 1275"/>
                  <a:gd name="T12" fmla="*/ 0 w 1770"/>
                  <a:gd name="T13" fmla="*/ 1186 h 1275"/>
                  <a:gd name="T14" fmla="*/ 7 w 1770"/>
                  <a:gd name="T15" fmla="*/ 1219 h 1275"/>
                  <a:gd name="T16" fmla="*/ 28 w 1770"/>
                  <a:gd name="T17" fmla="*/ 1247 h 1275"/>
                  <a:gd name="T18" fmla="*/ 55 w 1770"/>
                  <a:gd name="T19" fmla="*/ 1267 h 1275"/>
                  <a:gd name="T20" fmla="*/ 88 w 1770"/>
                  <a:gd name="T21" fmla="*/ 1274 h 1275"/>
                  <a:gd name="T22" fmla="*/ 1681 w 1770"/>
                  <a:gd name="T23" fmla="*/ 1274 h 1275"/>
                  <a:gd name="T24" fmla="*/ 1712 w 1770"/>
                  <a:gd name="T25" fmla="*/ 1268 h 1275"/>
                  <a:gd name="T26" fmla="*/ 1741 w 1770"/>
                  <a:gd name="T27" fmla="*/ 1247 h 1275"/>
                  <a:gd name="T28" fmla="*/ 1760 w 1770"/>
                  <a:gd name="T29" fmla="*/ 1219 h 1275"/>
                  <a:gd name="T30" fmla="*/ 1769 w 1770"/>
                  <a:gd name="T31" fmla="*/ 1186 h 1275"/>
                  <a:gd name="T32" fmla="*/ 1769 w 1770"/>
                  <a:gd name="T33" fmla="*/ 88 h 1275"/>
                  <a:gd name="T34" fmla="*/ 1766 w 1770"/>
                  <a:gd name="T35" fmla="*/ 72 h 1275"/>
                  <a:gd name="T36" fmla="*/ 1762 w 1770"/>
                  <a:gd name="T37" fmla="*/ 55 h 1275"/>
                  <a:gd name="T38" fmla="*/ 1741 w 1770"/>
                  <a:gd name="T39" fmla="*/ 27 h 1275"/>
                  <a:gd name="T40" fmla="*/ 1712 w 1770"/>
                  <a:gd name="T41" fmla="*/ 7 h 1275"/>
                  <a:gd name="T42" fmla="*/ 1681 w 1770"/>
                  <a:gd name="T43" fmla="*/ 0 h 1275"/>
                  <a:gd name="T44" fmla="*/ 88 w 1770"/>
                  <a:gd name="T45" fmla="*/ 0 h 127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70"/>
                  <a:gd name="T70" fmla="*/ 0 h 1275"/>
                  <a:gd name="T71" fmla="*/ 1770 w 1770"/>
                  <a:gd name="T72" fmla="*/ 1275 h 127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70" h="1275">
                    <a:moveTo>
                      <a:pt x="88" y="0"/>
                    </a:moveTo>
                    <a:lnTo>
                      <a:pt x="73" y="1"/>
                    </a:lnTo>
                    <a:lnTo>
                      <a:pt x="57" y="7"/>
                    </a:lnTo>
                    <a:lnTo>
                      <a:pt x="28" y="27"/>
                    </a:lnTo>
                    <a:lnTo>
                      <a:pt x="9" y="55"/>
                    </a:lnTo>
                    <a:lnTo>
                      <a:pt x="0" y="88"/>
                    </a:lnTo>
                    <a:lnTo>
                      <a:pt x="0" y="1186"/>
                    </a:lnTo>
                    <a:lnTo>
                      <a:pt x="7" y="1219"/>
                    </a:lnTo>
                    <a:lnTo>
                      <a:pt x="28" y="1247"/>
                    </a:lnTo>
                    <a:lnTo>
                      <a:pt x="55" y="1267"/>
                    </a:lnTo>
                    <a:lnTo>
                      <a:pt x="88" y="1274"/>
                    </a:lnTo>
                    <a:lnTo>
                      <a:pt x="1681" y="1274"/>
                    </a:lnTo>
                    <a:lnTo>
                      <a:pt x="1712" y="1268"/>
                    </a:lnTo>
                    <a:lnTo>
                      <a:pt x="1741" y="1247"/>
                    </a:lnTo>
                    <a:lnTo>
                      <a:pt x="1760" y="1219"/>
                    </a:lnTo>
                    <a:lnTo>
                      <a:pt x="1769" y="1186"/>
                    </a:lnTo>
                    <a:lnTo>
                      <a:pt x="1769" y="88"/>
                    </a:lnTo>
                    <a:lnTo>
                      <a:pt x="1766" y="72"/>
                    </a:lnTo>
                    <a:lnTo>
                      <a:pt x="1762" y="55"/>
                    </a:lnTo>
                    <a:lnTo>
                      <a:pt x="1741" y="27"/>
                    </a:lnTo>
                    <a:lnTo>
                      <a:pt x="1712" y="7"/>
                    </a:lnTo>
                    <a:lnTo>
                      <a:pt x="1681" y="0"/>
                    </a:lnTo>
                    <a:lnTo>
                      <a:pt x="88" y="0"/>
                    </a:lnTo>
                  </a:path>
                </a:pathLst>
              </a:custGeom>
              <a:solidFill>
                <a:srgbClr val="D2D2D2"/>
              </a:solidFill>
              <a:ln w="12700" cap="rnd">
                <a:solidFill>
                  <a:srgbClr val="D2D2D2"/>
                </a:solidFill>
                <a:round/>
                <a:headEnd/>
                <a:tailEnd/>
              </a:ln>
            </p:spPr>
            <p:txBody>
              <a:bodyPr/>
              <a:lstStyle/>
              <a:p>
                <a:endParaRPr lang="en-US"/>
              </a:p>
            </p:txBody>
          </p:sp>
          <p:sp>
            <p:nvSpPr>
              <p:cNvPr id="32" name="Freeform 17"/>
              <p:cNvSpPr>
                <a:spLocks/>
              </p:cNvSpPr>
              <p:nvPr/>
            </p:nvSpPr>
            <p:spPr bwMode="auto">
              <a:xfrm>
                <a:off x="629" y="2239"/>
                <a:ext cx="1782" cy="1335"/>
              </a:xfrm>
              <a:custGeom>
                <a:avLst/>
                <a:gdLst>
                  <a:gd name="T0" fmla="*/ 0 w 1563"/>
                  <a:gd name="T1" fmla="*/ 987 h 988"/>
                  <a:gd name="T2" fmla="*/ 1562 w 1563"/>
                  <a:gd name="T3" fmla="*/ 987 h 988"/>
                  <a:gd name="T4" fmla="*/ 1562 w 1563"/>
                  <a:gd name="T5" fmla="*/ 0 h 988"/>
                  <a:gd name="T6" fmla="*/ 0 w 1563"/>
                  <a:gd name="T7" fmla="*/ 0 h 988"/>
                  <a:gd name="T8" fmla="*/ 0 w 1563"/>
                  <a:gd name="T9" fmla="*/ 987 h 988"/>
                  <a:gd name="T10" fmla="*/ 0 60000 65536"/>
                  <a:gd name="T11" fmla="*/ 0 60000 65536"/>
                  <a:gd name="T12" fmla="*/ 0 60000 65536"/>
                  <a:gd name="T13" fmla="*/ 0 60000 65536"/>
                  <a:gd name="T14" fmla="*/ 0 60000 65536"/>
                  <a:gd name="T15" fmla="*/ 0 w 1563"/>
                  <a:gd name="T16" fmla="*/ 0 h 988"/>
                  <a:gd name="T17" fmla="*/ 1563 w 1563"/>
                  <a:gd name="T18" fmla="*/ 988 h 988"/>
                </a:gdLst>
                <a:ahLst/>
                <a:cxnLst>
                  <a:cxn ang="T10">
                    <a:pos x="T0" y="T1"/>
                  </a:cxn>
                  <a:cxn ang="T11">
                    <a:pos x="T2" y="T3"/>
                  </a:cxn>
                  <a:cxn ang="T12">
                    <a:pos x="T4" y="T5"/>
                  </a:cxn>
                  <a:cxn ang="T13">
                    <a:pos x="T6" y="T7"/>
                  </a:cxn>
                  <a:cxn ang="T14">
                    <a:pos x="T8" y="T9"/>
                  </a:cxn>
                </a:cxnLst>
                <a:rect l="T15" t="T16" r="T17" b="T18"/>
                <a:pathLst>
                  <a:path w="1563" h="988">
                    <a:moveTo>
                      <a:pt x="0" y="987"/>
                    </a:moveTo>
                    <a:lnTo>
                      <a:pt x="1562" y="987"/>
                    </a:lnTo>
                    <a:lnTo>
                      <a:pt x="1562" y="0"/>
                    </a:lnTo>
                    <a:lnTo>
                      <a:pt x="0" y="0"/>
                    </a:lnTo>
                    <a:lnTo>
                      <a:pt x="0" y="987"/>
                    </a:lnTo>
                  </a:path>
                </a:pathLst>
              </a:custGeom>
              <a:solidFill>
                <a:srgbClr val="FFFFFF"/>
              </a:solidFill>
              <a:ln w="12700" cap="rnd">
                <a:solidFill>
                  <a:srgbClr val="000000"/>
                </a:solidFill>
                <a:round/>
                <a:headEnd/>
                <a:tailEnd/>
              </a:ln>
            </p:spPr>
            <p:txBody>
              <a:bodyPr/>
              <a:lstStyle/>
              <a:p>
                <a:endParaRPr lang="en-US"/>
              </a:p>
            </p:txBody>
          </p:sp>
        </p:grpSp>
        <p:grpSp>
          <p:nvGrpSpPr>
            <p:cNvPr id="17" name="Group 18"/>
            <p:cNvGrpSpPr>
              <a:grpSpLocks/>
            </p:cNvGrpSpPr>
            <p:nvPr/>
          </p:nvGrpSpPr>
          <p:grpSpPr bwMode="auto">
            <a:xfrm>
              <a:off x="582" y="2233"/>
              <a:ext cx="1828" cy="1510"/>
              <a:chOff x="582" y="2233"/>
              <a:chExt cx="1828" cy="1510"/>
            </a:xfrm>
          </p:grpSpPr>
          <p:sp>
            <p:nvSpPr>
              <p:cNvPr id="18" name="Line 19"/>
              <p:cNvSpPr>
                <a:spLocks noChangeShapeType="1"/>
              </p:cNvSpPr>
              <p:nvPr/>
            </p:nvSpPr>
            <p:spPr bwMode="auto">
              <a:xfrm>
                <a:off x="2338" y="3469"/>
                <a:ext cx="0" cy="114"/>
              </a:xfrm>
              <a:prstGeom prst="line">
                <a:avLst/>
              </a:prstGeom>
              <a:noFill/>
              <a:ln w="12700">
                <a:solidFill>
                  <a:srgbClr val="000000"/>
                </a:solidFill>
                <a:round/>
                <a:headEnd/>
                <a:tailEnd/>
              </a:ln>
            </p:spPr>
            <p:txBody>
              <a:bodyPr wrap="none" anchor="ctr"/>
              <a:lstStyle/>
              <a:p>
                <a:endParaRPr lang="en-US"/>
              </a:p>
            </p:txBody>
          </p:sp>
          <p:sp>
            <p:nvSpPr>
              <p:cNvPr id="19" name="Line 20"/>
              <p:cNvSpPr>
                <a:spLocks noChangeShapeType="1"/>
              </p:cNvSpPr>
              <p:nvPr/>
            </p:nvSpPr>
            <p:spPr bwMode="auto">
              <a:xfrm>
                <a:off x="683" y="3463"/>
                <a:ext cx="0" cy="114"/>
              </a:xfrm>
              <a:prstGeom prst="line">
                <a:avLst/>
              </a:prstGeom>
              <a:noFill/>
              <a:ln w="12700">
                <a:solidFill>
                  <a:srgbClr val="000000"/>
                </a:solidFill>
                <a:round/>
                <a:headEnd/>
                <a:tailEnd/>
              </a:ln>
            </p:spPr>
            <p:txBody>
              <a:bodyPr wrap="none" anchor="ctr"/>
              <a:lstStyle/>
              <a:p>
                <a:endParaRPr lang="en-US"/>
              </a:p>
            </p:txBody>
          </p:sp>
          <p:sp>
            <p:nvSpPr>
              <p:cNvPr id="20" name="Line 21"/>
              <p:cNvSpPr>
                <a:spLocks noChangeShapeType="1"/>
              </p:cNvSpPr>
              <p:nvPr/>
            </p:nvSpPr>
            <p:spPr bwMode="auto">
              <a:xfrm>
                <a:off x="1028" y="3471"/>
                <a:ext cx="0" cy="114"/>
              </a:xfrm>
              <a:prstGeom prst="line">
                <a:avLst/>
              </a:prstGeom>
              <a:noFill/>
              <a:ln w="12700">
                <a:solidFill>
                  <a:srgbClr val="000000"/>
                </a:solidFill>
                <a:round/>
                <a:headEnd/>
                <a:tailEnd/>
              </a:ln>
            </p:spPr>
            <p:txBody>
              <a:bodyPr wrap="none" anchor="ctr"/>
              <a:lstStyle/>
              <a:p>
                <a:endParaRPr lang="en-US"/>
              </a:p>
            </p:txBody>
          </p:sp>
          <p:sp>
            <p:nvSpPr>
              <p:cNvPr id="21" name="Line 22"/>
              <p:cNvSpPr>
                <a:spLocks noChangeShapeType="1"/>
              </p:cNvSpPr>
              <p:nvPr/>
            </p:nvSpPr>
            <p:spPr bwMode="auto">
              <a:xfrm>
                <a:off x="1341" y="3463"/>
                <a:ext cx="0" cy="114"/>
              </a:xfrm>
              <a:prstGeom prst="line">
                <a:avLst/>
              </a:prstGeom>
              <a:noFill/>
              <a:ln w="12700">
                <a:solidFill>
                  <a:srgbClr val="000000"/>
                </a:solidFill>
                <a:round/>
                <a:headEnd/>
                <a:tailEnd/>
              </a:ln>
            </p:spPr>
            <p:txBody>
              <a:bodyPr wrap="none" anchor="ctr"/>
              <a:lstStyle/>
              <a:p>
                <a:endParaRPr lang="en-US"/>
              </a:p>
            </p:txBody>
          </p:sp>
          <p:sp>
            <p:nvSpPr>
              <p:cNvPr id="22" name="Line 23"/>
              <p:cNvSpPr>
                <a:spLocks noChangeShapeType="1"/>
              </p:cNvSpPr>
              <p:nvPr/>
            </p:nvSpPr>
            <p:spPr bwMode="auto">
              <a:xfrm>
                <a:off x="1685" y="3471"/>
                <a:ext cx="0" cy="114"/>
              </a:xfrm>
              <a:prstGeom prst="line">
                <a:avLst/>
              </a:prstGeom>
              <a:noFill/>
              <a:ln w="12700">
                <a:solidFill>
                  <a:srgbClr val="000000"/>
                </a:solidFill>
                <a:round/>
                <a:headEnd/>
                <a:tailEnd/>
              </a:ln>
            </p:spPr>
            <p:txBody>
              <a:bodyPr wrap="none" anchor="ctr"/>
              <a:lstStyle/>
              <a:p>
                <a:endParaRPr lang="en-US"/>
              </a:p>
            </p:txBody>
          </p:sp>
          <p:sp>
            <p:nvSpPr>
              <p:cNvPr id="23" name="Line 24"/>
              <p:cNvSpPr>
                <a:spLocks noChangeShapeType="1"/>
              </p:cNvSpPr>
              <p:nvPr/>
            </p:nvSpPr>
            <p:spPr bwMode="auto">
              <a:xfrm>
                <a:off x="2008" y="3465"/>
                <a:ext cx="0" cy="114"/>
              </a:xfrm>
              <a:prstGeom prst="line">
                <a:avLst/>
              </a:prstGeom>
              <a:noFill/>
              <a:ln w="12700">
                <a:solidFill>
                  <a:srgbClr val="000000"/>
                </a:solidFill>
                <a:round/>
                <a:headEnd/>
                <a:tailEnd/>
              </a:ln>
            </p:spPr>
            <p:txBody>
              <a:bodyPr wrap="none" anchor="ctr"/>
              <a:lstStyle/>
              <a:p>
                <a:endParaRPr lang="en-US"/>
              </a:p>
            </p:txBody>
          </p:sp>
          <p:sp>
            <p:nvSpPr>
              <p:cNvPr id="24" name="Rectangle 25"/>
              <p:cNvSpPr>
                <a:spLocks noChangeArrowheads="1"/>
              </p:cNvSpPr>
              <p:nvPr/>
            </p:nvSpPr>
            <p:spPr bwMode="auto">
              <a:xfrm>
                <a:off x="582" y="3543"/>
                <a:ext cx="181" cy="200"/>
              </a:xfrm>
              <a:prstGeom prst="rect">
                <a:avLst/>
              </a:prstGeom>
              <a:noFill/>
              <a:ln w="12700">
                <a:noFill/>
                <a:miter lim="800000"/>
                <a:headEnd/>
                <a:tailEnd/>
              </a:ln>
            </p:spPr>
            <p:txBody>
              <a:bodyPr wrap="none" lIns="90488" tIns="44450" rIns="90488" bIns="44450">
                <a:spAutoFit/>
              </a:bodyPr>
              <a:lstStyle/>
              <a:p>
                <a:r>
                  <a:rPr lang="en-US" sz="1500">
                    <a:solidFill>
                      <a:srgbClr val="000000"/>
                    </a:solidFill>
                    <a:latin typeface="Arial MT"/>
                  </a:rPr>
                  <a:t>0</a:t>
                </a:r>
              </a:p>
            </p:txBody>
          </p:sp>
          <p:sp>
            <p:nvSpPr>
              <p:cNvPr id="25" name="Rectangle 26"/>
              <p:cNvSpPr>
                <a:spLocks noChangeArrowheads="1"/>
              </p:cNvSpPr>
              <p:nvPr/>
            </p:nvSpPr>
            <p:spPr bwMode="auto">
              <a:xfrm>
                <a:off x="921" y="3543"/>
                <a:ext cx="180" cy="200"/>
              </a:xfrm>
              <a:prstGeom prst="rect">
                <a:avLst/>
              </a:prstGeom>
              <a:noFill/>
              <a:ln w="12700">
                <a:noFill/>
                <a:miter lim="800000"/>
                <a:headEnd/>
                <a:tailEnd/>
              </a:ln>
            </p:spPr>
            <p:txBody>
              <a:bodyPr wrap="none" lIns="90488" tIns="44450" rIns="90488" bIns="44450">
                <a:spAutoFit/>
              </a:bodyPr>
              <a:lstStyle/>
              <a:p>
                <a:r>
                  <a:rPr lang="en-US" sz="1500">
                    <a:solidFill>
                      <a:srgbClr val="000000"/>
                    </a:solidFill>
                    <a:latin typeface="Arial MT"/>
                  </a:rPr>
                  <a:t>2</a:t>
                </a:r>
              </a:p>
            </p:txBody>
          </p:sp>
          <p:sp>
            <p:nvSpPr>
              <p:cNvPr id="26" name="Rectangle 27"/>
              <p:cNvSpPr>
                <a:spLocks noChangeArrowheads="1"/>
              </p:cNvSpPr>
              <p:nvPr/>
            </p:nvSpPr>
            <p:spPr bwMode="auto">
              <a:xfrm>
                <a:off x="1227" y="3543"/>
                <a:ext cx="181" cy="200"/>
              </a:xfrm>
              <a:prstGeom prst="rect">
                <a:avLst/>
              </a:prstGeom>
              <a:noFill/>
              <a:ln w="12700">
                <a:noFill/>
                <a:miter lim="800000"/>
                <a:headEnd/>
                <a:tailEnd/>
              </a:ln>
            </p:spPr>
            <p:txBody>
              <a:bodyPr wrap="none" lIns="90488" tIns="44450" rIns="90488" bIns="44450">
                <a:spAutoFit/>
              </a:bodyPr>
              <a:lstStyle/>
              <a:p>
                <a:r>
                  <a:rPr lang="en-US" sz="1500">
                    <a:solidFill>
                      <a:srgbClr val="000000"/>
                    </a:solidFill>
                    <a:latin typeface="Arial MT"/>
                  </a:rPr>
                  <a:t>4</a:t>
                </a:r>
              </a:p>
            </p:txBody>
          </p:sp>
          <p:sp>
            <p:nvSpPr>
              <p:cNvPr id="27" name="Rectangle 28"/>
              <p:cNvSpPr>
                <a:spLocks noChangeArrowheads="1"/>
              </p:cNvSpPr>
              <p:nvPr/>
            </p:nvSpPr>
            <p:spPr bwMode="auto">
              <a:xfrm>
                <a:off x="1577" y="3543"/>
                <a:ext cx="181" cy="200"/>
              </a:xfrm>
              <a:prstGeom prst="rect">
                <a:avLst/>
              </a:prstGeom>
              <a:noFill/>
              <a:ln w="12700">
                <a:noFill/>
                <a:miter lim="800000"/>
                <a:headEnd/>
                <a:tailEnd/>
              </a:ln>
            </p:spPr>
            <p:txBody>
              <a:bodyPr wrap="none" lIns="90488" tIns="44450" rIns="90488" bIns="44450">
                <a:spAutoFit/>
              </a:bodyPr>
              <a:lstStyle/>
              <a:p>
                <a:r>
                  <a:rPr lang="en-US" sz="1500">
                    <a:solidFill>
                      <a:srgbClr val="000000"/>
                    </a:solidFill>
                    <a:latin typeface="Arial MT"/>
                  </a:rPr>
                  <a:t>6</a:t>
                </a:r>
              </a:p>
            </p:txBody>
          </p:sp>
          <p:sp>
            <p:nvSpPr>
              <p:cNvPr id="28" name="Rectangle 29"/>
              <p:cNvSpPr>
                <a:spLocks noChangeArrowheads="1"/>
              </p:cNvSpPr>
              <p:nvPr/>
            </p:nvSpPr>
            <p:spPr bwMode="auto">
              <a:xfrm>
                <a:off x="1894" y="3543"/>
                <a:ext cx="181" cy="200"/>
              </a:xfrm>
              <a:prstGeom prst="rect">
                <a:avLst/>
              </a:prstGeom>
              <a:noFill/>
              <a:ln w="12700">
                <a:noFill/>
                <a:miter lim="800000"/>
                <a:headEnd/>
                <a:tailEnd/>
              </a:ln>
            </p:spPr>
            <p:txBody>
              <a:bodyPr wrap="none" lIns="90488" tIns="44450" rIns="90488" bIns="44450">
                <a:spAutoFit/>
              </a:bodyPr>
              <a:lstStyle/>
              <a:p>
                <a:r>
                  <a:rPr lang="en-US" sz="1500">
                    <a:solidFill>
                      <a:srgbClr val="000000"/>
                    </a:solidFill>
                    <a:latin typeface="Arial MT"/>
                  </a:rPr>
                  <a:t>8</a:t>
                </a:r>
              </a:p>
            </p:txBody>
          </p:sp>
          <p:sp>
            <p:nvSpPr>
              <p:cNvPr id="29" name="Rectangle 30"/>
              <p:cNvSpPr>
                <a:spLocks noChangeArrowheads="1"/>
              </p:cNvSpPr>
              <p:nvPr/>
            </p:nvSpPr>
            <p:spPr bwMode="auto">
              <a:xfrm>
                <a:off x="2162" y="3543"/>
                <a:ext cx="248" cy="200"/>
              </a:xfrm>
              <a:prstGeom prst="rect">
                <a:avLst/>
              </a:prstGeom>
              <a:noFill/>
              <a:ln w="12700">
                <a:noFill/>
                <a:miter lim="800000"/>
                <a:headEnd/>
                <a:tailEnd/>
              </a:ln>
            </p:spPr>
            <p:txBody>
              <a:bodyPr wrap="none" lIns="90488" tIns="44450" rIns="90488" bIns="44450">
                <a:spAutoFit/>
              </a:bodyPr>
              <a:lstStyle/>
              <a:p>
                <a:r>
                  <a:rPr lang="en-US" sz="1500">
                    <a:solidFill>
                      <a:srgbClr val="000000"/>
                    </a:solidFill>
                    <a:latin typeface="Arial MT"/>
                  </a:rPr>
                  <a:t>10</a:t>
                </a:r>
              </a:p>
            </p:txBody>
          </p:sp>
          <p:sp>
            <p:nvSpPr>
              <p:cNvPr id="30" name="Line 31"/>
              <p:cNvSpPr>
                <a:spLocks noChangeShapeType="1"/>
              </p:cNvSpPr>
              <p:nvPr/>
            </p:nvSpPr>
            <p:spPr bwMode="auto">
              <a:xfrm flipH="1" flipV="1">
                <a:off x="731" y="2233"/>
                <a:ext cx="55" cy="1267"/>
              </a:xfrm>
              <a:prstGeom prst="line">
                <a:avLst/>
              </a:prstGeom>
              <a:noFill/>
              <a:ln w="12700">
                <a:solidFill>
                  <a:srgbClr val="000000"/>
                </a:solidFill>
                <a:round/>
                <a:headEnd/>
                <a:tailEnd/>
              </a:ln>
            </p:spPr>
            <p:txBody>
              <a:bodyPr wrap="none" anchor="ctr"/>
              <a:lstStyle/>
              <a:p>
                <a:endParaRPr lang="en-US"/>
              </a:p>
            </p:txBody>
          </p:sp>
        </p:grpSp>
      </p:grpSp>
      <p:sp>
        <p:nvSpPr>
          <p:cNvPr id="33" name="Rectangle 33"/>
          <p:cNvSpPr>
            <a:spLocks noChangeArrowheads="1"/>
          </p:cNvSpPr>
          <p:nvPr/>
        </p:nvSpPr>
        <p:spPr bwMode="auto">
          <a:xfrm>
            <a:off x="1123979" y="2541580"/>
            <a:ext cx="1314463" cy="305212"/>
          </a:xfrm>
          <a:prstGeom prst="rect">
            <a:avLst/>
          </a:prstGeom>
          <a:noFill/>
          <a:ln w="12700">
            <a:noFill/>
            <a:miter lim="800000"/>
            <a:headEnd/>
            <a:tailEnd/>
          </a:ln>
        </p:spPr>
        <p:txBody>
          <a:bodyPr wrap="none" lIns="90488" tIns="44450" rIns="90488" bIns="44450">
            <a:spAutoFit/>
          </a:bodyPr>
          <a:lstStyle/>
          <a:p>
            <a:r>
              <a:rPr lang="sl-SI" sz="1400" smtClean="0">
                <a:solidFill>
                  <a:srgbClr val="000000"/>
                </a:solidFill>
              </a:rPr>
              <a:t>Inicijalni impuls</a:t>
            </a:r>
            <a:endParaRPr lang="en-US" sz="1400">
              <a:solidFill>
                <a:srgbClr val="000000"/>
              </a:solidFill>
            </a:endParaRPr>
          </a:p>
        </p:txBody>
      </p:sp>
      <p:sp>
        <p:nvSpPr>
          <p:cNvPr id="34" name="Rectangle 34"/>
          <p:cNvSpPr>
            <a:spLocks noChangeArrowheads="1"/>
          </p:cNvSpPr>
          <p:nvPr/>
        </p:nvSpPr>
        <p:spPr bwMode="auto">
          <a:xfrm>
            <a:off x="1293746" y="3898594"/>
            <a:ext cx="1277990" cy="459100"/>
          </a:xfrm>
          <a:prstGeom prst="rect">
            <a:avLst/>
          </a:prstGeom>
          <a:noFill/>
          <a:ln w="12700">
            <a:noFill/>
            <a:miter lim="800000"/>
            <a:headEnd/>
            <a:tailEnd/>
          </a:ln>
        </p:spPr>
        <p:txBody>
          <a:bodyPr wrap="square" lIns="90488" tIns="44450" rIns="90488" bIns="44450">
            <a:spAutoFit/>
          </a:bodyPr>
          <a:lstStyle/>
          <a:p>
            <a:r>
              <a:rPr lang="en-US" sz="1200">
                <a:solidFill>
                  <a:srgbClr val="000000"/>
                </a:solidFill>
              </a:rPr>
              <a:t>Eho </a:t>
            </a:r>
            <a:endParaRPr lang="sl-SI" sz="1200">
              <a:solidFill>
                <a:srgbClr val="000000"/>
              </a:solidFill>
            </a:endParaRPr>
          </a:p>
          <a:p>
            <a:r>
              <a:rPr lang="sr-Latn-CS" sz="1200" smtClean="0">
                <a:solidFill>
                  <a:srgbClr val="000000"/>
                </a:solidFill>
              </a:rPr>
              <a:t>diskontinuiteta</a:t>
            </a:r>
            <a:endParaRPr lang="en-US" sz="1200">
              <a:solidFill>
                <a:srgbClr val="000000"/>
              </a:solidFill>
            </a:endParaRPr>
          </a:p>
        </p:txBody>
      </p:sp>
      <p:sp>
        <p:nvSpPr>
          <p:cNvPr id="35" name="Rectangle 35"/>
          <p:cNvSpPr>
            <a:spLocks noChangeArrowheads="1"/>
          </p:cNvSpPr>
          <p:nvPr/>
        </p:nvSpPr>
        <p:spPr bwMode="auto">
          <a:xfrm>
            <a:off x="2248436" y="3143248"/>
            <a:ext cx="1394870" cy="305212"/>
          </a:xfrm>
          <a:prstGeom prst="rect">
            <a:avLst/>
          </a:prstGeom>
          <a:noFill/>
          <a:ln w="12700">
            <a:noFill/>
            <a:miter lim="800000"/>
            <a:headEnd/>
            <a:tailEnd/>
          </a:ln>
        </p:spPr>
        <p:txBody>
          <a:bodyPr wrap="none" lIns="90488" tIns="44450" rIns="90488" bIns="44450">
            <a:spAutoFit/>
          </a:bodyPr>
          <a:lstStyle/>
          <a:p>
            <a:r>
              <a:rPr lang="sl-SI" sz="1400">
                <a:solidFill>
                  <a:srgbClr val="000000"/>
                </a:solidFill>
              </a:rPr>
              <a:t>Eho </a:t>
            </a:r>
            <a:r>
              <a:rPr lang="sl-SI" sz="1400" smtClean="0">
                <a:solidFill>
                  <a:srgbClr val="000000"/>
                </a:solidFill>
              </a:rPr>
              <a:t>zadnjeg zida</a:t>
            </a:r>
            <a:endParaRPr lang="en-US" sz="1400">
              <a:solidFill>
                <a:srgbClr val="000000"/>
              </a:solidFill>
            </a:endParaRPr>
          </a:p>
        </p:txBody>
      </p:sp>
      <p:sp>
        <p:nvSpPr>
          <p:cNvPr id="36" name="Freeform 32"/>
          <p:cNvSpPr>
            <a:spLocks/>
          </p:cNvSpPr>
          <p:nvPr/>
        </p:nvSpPr>
        <p:spPr bwMode="auto">
          <a:xfrm>
            <a:off x="1217642" y="3344855"/>
            <a:ext cx="2549525" cy="1255713"/>
          </a:xfrm>
          <a:custGeom>
            <a:avLst/>
            <a:gdLst>
              <a:gd name="T0" fmla="*/ 0 w 1409"/>
              <a:gd name="T1" fmla="*/ 584 h 585"/>
              <a:gd name="T2" fmla="*/ 319 w 1409"/>
              <a:gd name="T3" fmla="*/ 584 h 585"/>
              <a:gd name="T4" fmla="*/ 340 w 1409"/>
              <a:gd name="T5" fmla="*/ 419 h 585"/>
              <a:gd name="T6" fmla="*/ 391 w 1409"/>
              <a:gd name="T7" fmla="*/ 584 h 585"/>
              <a:gd name="T8" fmla="*/ 627 w 1409"/>
              <a:gd name="T9" fmla="*/ 584 h 585"/>
              <a:gd name="T10" fmla="*/ 637 w 1409"/>
              <a:gd name="T11" fmla="*/ 0 h 585"/>
              <a:gd name="T12" fmla="*/ 709 w 1409"/>
              <a:gd name="T13" fmla="*/ 584 h 585"/>
              <a:gd name="T14" fmla="*/ 1408 w 1409"/>
              <a:gd name="T15" fmla="*/ 584 h 585"/>
              <a:gd name="T16" fmla="*/ 0 60000 65536"/>
              <a:gd name="T17" fmla="*/ 0 60000 65536"/>
              <a:gd name="T18" fmla="*/ 0 60000 65536"/>
              <a:gd name="T19" fmla="*/ 0 60000 65536"/>
              <a:gd name="T20" fmla="*/ 0 60000 65536"/>
              <a:gd name="T21" fmla="*/ 0 60000 65536"/>
              <a:gd name="T22" fmla="*/ 0 60000 65536"/>
              <a:gd name="T23" fmla="*/ 0 60000 65536"/>
              <a:gd name="T24" fmla="*/ 0 w 1409"/>
              <a:gd name="T25" fmla="*/ 0 h 585"/>
              <a:gd name="T26" fmla="*/ 1409 w 1409"/>
              <a:gd name="T27" fmla="*/ 585 h 5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09" h="585">
                <a:moveTo>
                  <a:pt x="0" y="584"/>
                </a:moveTo>
                <a:lnTo>
                  <a:pt x="319" y="584"/>
                </a:lnTo>
                <a:lnTo>
                  <a:pt x="340" y="419"/>
                </a:lnTo>
                <a:lnTo>
                  <a:pt x="391" y="584"/>
                </a:lnTo>
                <a:lnTo>
                  <a:pt x="627" y="584"/>
                </a:lnTo>
                <a:lnTo>
                  <a:pt x="637" y="0"/>
                </a:lnTo>
                <a:lnTo>
                  <a:pt x="709" y="584"/>
                </a:lnTo>
                <a:lnTo>
                  <a:pt x="1408" y="584"/>
                </a:lnTo>
              </a:path>
            </a:pathLst>
          </a:custGeom>
          <a:noFill/>
          <a:ln w="12700" cap="rnd">
            <a:solidFill>
              <a:srgbClr val="000000"/>
            </a:solidFill>
            <a:round/>
            <a:headEnd/>
            <a:tailEnd/>
          </a:ln>
        </p:spPr>
        <p:txBody>
          <a:bodyPr/>
          <a:lstStyle/>
          <a:p>
            <a:endParaRPr lang="en-US"/>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Ispitivanje ultrazvukom</a:t>
            </a:r>
            <a:endParaRPr lang="en-US" sz="3000" b="1">
              <a:solidFill>
                <a:srgbClr val="FF0000"/>
              </a:solidFill>
            </a:endParaRPr>
          </a:p>
        </p:txBody>
      </p:sp>
      <p:pic>
        <p:nvPicPr>
          <p:cNvPr id="5" name="Ultrasonic Testing.wmv">
            <a:hlinkClick r:id="" action="ppaction://media"/>
          </p:cNvPr>
          <p:cNvPicPr>
            <a:picLocks noGrp="1" noRot="1" noChangeAspect="1"/>
          </p:cNvPicPr>
          <p:nvPr>
            <p:ph idx="1"/>
            <a:videoFile r:link="rId1"/>
          </p:nvPr>
        </p:nvPicPr>
        <p:blipFill>
          <a:blip r:embed="rId3" cstate="print"/>
          <a:stretch>
            <a:fillRect/>
          </a:stretch>
        </p:blipFill>
        <p:spPr>
          <a:xfrm>
            <a:off x="495300" y="1576388"/>
            <a:ext cx="8153400" cy="4572000"/>
          </a:xfrm>
          <a:prstGeom prst="rect">
            <a:avLst/>
          </a:prstGeom>
        </p:spPr>
      </p:pic>
    </p:spTree>
  </p:cSld>
  <p:clrMapOvr>
    <a:masterClrMapping/>
  </p:clrMapOvr>
  <p:transition>
    <p:fade/>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fullScrn="1">
              <p:cMediaNode>
                <p:cTn id="7" fill="remove"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Industrijska radiografija</a:t>
            </a:r>
            <a:endParaRPr lang="en-US" sz="3000" b="1">
              <a:solidFill>
                <a:srgbClr val="FF0000"/>
              </a:solidFill>
            </a:endParaRPr>
          </a:p>
        </p:txBody>
      </p:sp>
      <p:grpSp>
        <p:nvGrpSpPr>
          <p:cNvPr id="37" name="Group 2"/>
          <p:cNvGrpSpPr>
            <a:grpSpLocks/>
          </p:cNvGrpSpPr>
          <p:nvPr/>
        </p:nvGrpSpPr>
        <p:grpSpPr bwMode="auto">
          <a:xfrm>
            <a:off x="2387615" y="3613136"/>
            <a:ext cx="4327525" cy="1816100"/>
            <a:chOff x="240" y="2608"/>
            <a:chExt cx="2726" cy="1144"/>
          </a:xfrm>
        </p:grpSpPr>
        <p:sp>
          <p:nvSpPr>
            <p:cNvPr id="38" name="Rectangle 3"/>
            <p:cNvSpPr>
              <a:spLocks noChangeArrowheads="1"/>
            </p:cNvSpPr>
            <p:nvPr/>
          </p:nvSpPr>
          <p:spPr bwMode="auto">
            <a:xfrm>
              <a:off x="258" y="2608"/>
              <a:ext cx="2708" cy="31"/>
            </a:xfrm>
            <a:prstGeom prst="rect">
              <a:avLst/>
            </a:prstGeom>
            <a:solidFill>
              <a:srgbClr val="C0C0C0"/>
            </a:solidFill>
            <a:ln w="12700">
              <a:noFill/>
              <a:miter lim="800000"/>
              <a:headEnd/>
              <a:tailEnd/>
            </a:ln>
          </p:spPr>
          <p:txBody>
            <a:bodyPr wrap="none" anchor="ctr"/>
            <a:lstStyle/>
            <a:p>
              <a:endParaRPr lang="en-US"/>
            </a:p>
          </p:txBody>
        </p:sp>
        <p:sp>
          <p:nvSpPr>
            <p:cNvPr id="39" name="Rectangle 4"/>
            <p:cNvSpPr>
              <a:spLocks noChangeArrowheads="1"/>
            </p:cNvSpPr>
            <p:nvPr/>
          </p:nvSpPr>
          <p:spPr bwMode="auto">
            <a:xfrm>
              <a:off x="240" y="2944"/>
              <a:ext cx="2708" cy="808"/>
            </a:xfrm>
            <a:prstGeom prst="rect">
              <a:avLst/>
            </a:prstGeom>
            <a:solidFill>
              <a:srgbClr val="C0C0C0"/>
            </a:solidFill>
            <a:ln w="12700">
              <a:noFill/>
              <a:miter lim="800000"/>
              <a:headEnd/>
              <a:tailEnd/>
            </a:ln>
          </p:spPr>
          <p:txBody>
            <a:bodyPr wrap="none" anchor="ctr"/>
            <a:lstStyle/>
            <a:p>
              <a:endParaRPr lang="en-US"/>
            </a:p>
          </p:txBody>
        </p:sp>
      </p:grpSp>
      <p:grpSp>
        <p:nvGrpSpPr>
          <p:cNvPr id="40" name="Group 6"/>
          <p:cNvGrpSpPr>
            <a:grpSpLocks/>
          </p:cNvGrpSpPr>
          <p:nvPr/>
        </p:nvGrpSpPr>
        <p:grpSpPr bwMode="auto">
          <a:xfrm rot="15420000">
            <a:off x="4035440" y="1500174"/>
            <a:ext cx="0" cy="0"/>
            <a:chOff x="1118" y="1144"/>
            <a:chExt cx="946" cy="624"/>
          </a:xfrm>
        </p:grpSpPr>
        <p:sp>
          <p:nvSpPr>
            <p:cNvPr id="41" name="Rectangle 7"/>
            <p:cNvSpPr>
              <a:spLocks noChangeArrowheads="1"/>
            </p:cNvSpPr>
            <p:nvPr/>
          </p:nvSpPr>
          <p:spPr bwMode="auto">
            <a:xfrm rot="-5460000">
              <a:off x="1433" y="887"/>
              <a:ext cx="127" cy="758"/>
            </a:xfrm>
            <a:prstGeom prst="ellipse">
              <a:avLst/>
            </a:prstGeom>
            <a:noFill/>
            <a:ln w="28575">
              <a:solidFill>
                <a:srgbClr val="FF0000"/>
              </a:solidFill>
              <a:round/>
              <a:headEnd/>
              <a:tailEnd/>
            </a:ln>
          </p:spPr>
          <p:txBody>
            <a:bodyPr/>
            <a:lstStyle/>
            <a:p>
              <a:pPr marL="342900" indent="-342900" eaLnBrk="1" hangingPunct="1">
                <a:spcBef>
                  <a:spcPct val="20000"/>
                </a:spcBef>
                <a:buClr>
                  <a:schemeClr val="bg2"/>
                </a:buClr>
                <a:buSzPct val="70000"/>
                <a:buFont typeface="Wingdings" pitchFamily="2" charset="2"/>
                <a:buChar char="l"/>
              </a:pPr>
              <a:endParaRPr lang="en-GB" sz="3100"/>
            </a:p>
          </p:txBody>
        </p:sp>
        <p:sp>
          <p:nvSpPr>
            <p:cNvPr id="42" name="Oval 8"/>
            <p:cNvSpPr>
              <a:spLocks noChangeArrowheads="1"/>
            </p:cNvSpPr>
            <p:nvPr/>
          </p:nvSpPr>
          <p:spPr bwMode="auto">
            <a:xfrm rot="-2460000">
              <a:off x="1296" y="1392"/>
              <a:ext cx="733" cy="184"/>
            </a:xfrm>
            <a:prstGeom prst="ellipse">
              <a:avLst/>
            </a:prstGeom>
            <a:noFill/>
            <a:ln w="28575">
              <a:solidFill>
                <a:srgbClr val="FF0000"/>
              </a:solidFill>
              <a:round/>
              <a:headEnd/>
              <a:tailEnd/>
            </a:ln>
          </p:spPr>
          <p:txBody>
            <a:bodyPr wrap="none" anchor="ctr"/>
            <a:lstStyle/>
            <a:p>
              <a:endParaRPr lang="en-US"/>
            </a:p>
          </p:txBody>
        </p:sp>
        <p:sp>
          <p:nvSpPr>
            <p:cNvPr id="43" name="Oval 9"/>
            <p:cNvSpPr>
              <a:spLocks noChangeArrowheads="1"/>
            </p:cNvSpPr>
            <p:nvPr/>
          </p:nvSpPr>
          <p:spPr bwMode="auto">
            <a:xfrm rot="2100000">
              <a:off x="1286" y="1384"/>
              <a:ext cx="778" cy="184"/>
            </a:xfrm>
            <a:prstGeom prst="ellipse">
              <a:avLst/>
            </a:prstGeom>
            <a:noFill/>
            <a:ln w="28575">
              <a:solidFill>
                <a:srgbClr val="FF0000"/>
              </a:solidFill>
              <a:round/>
              <a:headEnd/>
              <a:tailEnd/>
            </a:ln>
          </p:spPr>
          <p:txBody>
            <a:bodyPr wrap="none" anchor="ctr"/>
            <a:lstStyle/>
            <a:p>
              <a:endParaRPr lang="en-US"/>
            </a:p>
          </p:txBody>
        </p:sp>
        <p:sp>
          <p:nvSpPr>
            <p:cNvPr id="44" name="Oval 10"/>
            <p:cNvSpPr>
              <a:spLocks noChangeArrowheads="1"/>
            </p:cNvSpPr>
            <p:nvPr/>
          </p:nvSpPr>
          <p:spPr bwMode="auto">
            <a:xfrm rot="-5460000">
              <a:off x="1364" y="1364"/>
              <a:ext cx="624" cy="184"/>
            </a:xfrm>
            <a:prstGeom prst="ellipse">
              <a:avLst/>
            </a:prstGeom>
            <a:noFill/>
            <a:ln w="28575">
              <a:solidFill>
                <a:srgbClr val="FF0000"/>
              </a:solidFill>
              <a:round/>
              <a:headEnd/>
              <a:tailEnd/>
            </a:ln>
          </p:spPr>
          <p:txBody>
            <a:bodyPr wrap="none" anchor="ctr"/>
            <a:lstStyle/>
            <a:p>
              <a:endParaRPr lang="en-US"/>
            </a:p>
          </p:txBody>
        </p:sp>
        <p:sp>
          <p:nvSpPr>
            <p:cNvPr id="45" name="Oval 11"/>
            <p:cNvSpPr>
              <a:spLocks noChangeArrowheads="1"/>
            </p:cNvSpPr>
            <p:nvPr/>
          </p:nvSpPr>
          <p:spPr bwMode="auto">
            <a:xfrm>
              <a:off x="1656" y="1448"/>
              <a:ext cx="56" cy="40"/>
            </a:xfrm>
            <a:prstGeom prst="ellipse">
              <a:avLst/>
            </a:prstGeom>
            <a:solidFill>
              <a:schemeClr val="tx2"/>
            </a:solidFill>
            <a:ln w="12700">
              <a:solidFill>
                <a:srgbClr val="000000"/>
              </a:solidFill>
              <a:round/>
              <a:headEnd/>
              <a:tailEnd/>
            </a:ln>
          </p:spPr>
          <p:txBody>
            <a:bodyPr vert="eaVert" wrap="none" anchor="ctr"/>
            <a:lstStyle/>
            <a:p>
              <a:pPr algn="ctr" eaLnBrk="1" hangingPunct="1"/>
              <a:endParaRPr lang="en-GB" sz="2400">
                <a:solidFill>
                  <a:srgbClr val="131313"/>
                </a:solidFill>
                <a:latin typeface="Times New Roman" pitchFamily="18" charset="0"/>
              </a:endParaRPr>
            </a:p>
          </p:txBody>
        </p:sp>
      </p:grpSp>
      <p:grpSp>
        <p:nvGrpSpPr>
          <p:cNvPr id="46" name="Group 15"/>
          <p:cNvGrpSpPr>
            <a:grpSpLocks/>
          </p:cNvGrpSpPr>
          <p:nvPr/>
        </p:nvGrpSpPr>
        <p:grpSpPr bwMode="auto">
          <a:xfrm>
            <a:off x="2654315" y="3001949"/>
            <a:ext cx="3760788" cy="458788"/>
            <a:chOff x="416" y="2223"/>
            <a:chExt cx="2369" cy="289"/>
          </a:xfrm>
        </p:grpSpPr>
        <p:sp>
          <p:nvSpPr>
            <p:cNvPr id="47" name="Freeform 16"/>
            <p:cNvSpPr>
              <a:spLocks/>
            </p:cNvSpPr>
            <p:nvPr/>
          </p:nvSpPr>
          <p:spPr bwMode="auto">
            <a:xfrm>
              <a:off x="416" y="2223"/>
              <a:ext cx="2369" cy="289"/>
            </a:xfrm>
            <a:custGeom>
              <a:avLst/>
              <a:gdLst>
                <a:gd name="T0" fmla="*/ 384 w 2369"/>
                <a:gd name="T1" fmla="*/ 0 h 289"/>
                <a:gd name="T2" fmla="*/ 1920 w 2369"/>
                <a:gd name="T3" fmla="*/ 0 h 289"/>
                <a:gd name="T4" fmla="*/ 1920 w 2369"/>
                <a:gd name="T5" fmla="*/ 144 h 289"/>
                <a:gd name="T6" fmla="*/ 2368 w 2369"/>
                <a:gd name="T7" fmla="*/ 144 h 289"/>
                <a:gd name="T8" fmla="*/ 2368 w 2369"/>
                <a:gd name="T9" fmla="*/ 288 h 289"/>
                <a:gd name="T10" fmla="*/ 0 w 2369"/>
                <a:gd name="T11" fmla="*/ 288 h 289"/>
                <a:gd name="T12" fmla="*/ 0 w 2369"/>
                <a:gd name="T13" fmla="*/ 144 h 289"/>
                <a:gd name="T14" fmla="*/ 384 w 2369"/>
                <a:gd name="T15" fmla="*/ 144 h 289"/>
                <a:gd name="T16" fmla="*/ 384 w 2369"/>
                <a:gd name="T17" fmla="*/ 0 h 2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
                <a:gd name="T28" fmla="*/ 0 h 289"/>
                <a:gd name="T29" fmla="*/ 2369 w 2369"/>
                <a:gd name="T30" fmla="*/ 289 h 28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 h="289">
                  <a:moveTo>
                    <a:pt x="384" y="0"/>
                  </a:moveTo>
                  <a:lnTo>
                    <a:pt x="1920" y="0"/>
                  </a:lnTo>
                  <a:lnTo>
                    <a:pt x="1920" y="144"/>
                  </a:lnTo>
                  <a:lnTo>
                    <a:pt x="2368" y="144"/>
                  </a:lnTo>
                  <a:lnTo>
                    <a:pt x="2368" y="288"/>
                  </a:lnTo>
                  <a:lnTo>
                    <a:pt x="0" y="288"/>
                  </a:lnTo>
                  <a:lnTo>
                    <a:pt x="0" y="144"/>
                  </a:lnTo>
                  <a:lnTo>
                    <a:pt x="384" y="144"/>
                  </a:lnTo>
                  <a:lnTo>
                    <a:pt x="384" y="0"/>
                  </a:lnTo>
                </a:path>
              </a:pathLst>
            </a:custGeom>
            <a:solidFill>
              <a:srgbClr val="626262"/>
            </a:solidFill>
            <a:ln w="12700" cap="rnd">
              <a:noFill/>
              <a:round/>
              <a:headEnd/>
              <a:tailEnd/>
            </a:ln>
          </p:spPr>
          <p:txBody>
            <a:bodyPr/>
            <a:lstStyle/>
            <a:p>
              <a:endParaRPr lang="en-US"/>
            </a:p>
          </p:txBody>
        </p:sp>
        <p:sp>
          <p:nvSpPr>
            <p:cNvPr id="48" name="Freeform 17"/>
            <p:cNvSpPr>
              <a:spLocks/>
            </p:cNvSpPr>
            <p:nvPr/>
          </p:nvSpPr>
          <p:spPr bwMode="auto">
            <a:xfrm>
              <a:off x="1520" y="2320"/>
              <a:ext cx="192" cy="96"/>
            </a:xfrm>
            <a:custGeom>
              <a:avLst/>
              <a:gdLst>
                <a:gd name="T0" fmla="*/ 8 w 201"/>
                <a:gd name="T1" fmla="*/ 36 h 82"/>
                <a:gd name="T2" fmla="*/ 40 w 201"/>
                <a:gd name="T3" fmla="*/ 48 h 82"/>
                <a:gd name="T4" fmla="*/ 52 w 201"/>
                <a:gd name="T5" fmla="*/ 51 h 82"/>
                <a:gd name="T6" fmla="*/ 64 w 201"/>
                <a:gd name="T7" fmla="*/ 63 h 82"/>
                <a:gd name="T8" fmla="*/ 76 w 201"/>
                <a:gd name="T9" fmla="*/ 69 h 82"/>
                <a:gd name="T10" fmla="*/ 92 w 201"/>
                <a:gd name="T11" fmla="*/ 78 h 82"/>
                <a:gd name="T12" fmla="*/ 108 w 201"/>
                <a:gd name="T13" fmla="*/ 81 h 82"/>
                <a:gd name="T14" fmla="*/ 120 w 201"/>
                <a:gd name="T15" fmla="*/ 81 h 82"/>
                <a:gd name="T16" fmla="*/ 136 w 201"/>
                <a:gd name="T17" fmla="*/ 81 h 82"/>
                <a:gd name="T18" fmla="*/ 148 w 201"/>
                <a:gd name="T19" fmla="*/ 81 h 82"/>
                <a:gd name="T20" fmla="*/ 156 w 201"/>
                <a:gd name="T21" fmla="*/ 72 h 82"/>
                <a:gd name="T22" fmla="*/ 168 w 201"/>
                <a:gd name="T23" fmla="*/ 66 h 82"/>
                <a:gd name="T24" fmla="*/ 184 w 201"/>
                <a:gd name="T25" fmla="*/ 60 h 82"/>
                <a:gd name="T26" fmla="*/ 196 w 201"/>
                <a:gd name="T27" fmla="*/ 57 h 82"/>
                <a:gd name="T28" fmla="*/ 200 w 201"/>
                <a:gd name="T29" fmla="*/ 48 h 82"/>
                <a:gd name="T30" fmla="*/ 200 w 201"/>
                <a:gd name="T31" fmla="*/ 39 h 82"/>
                <a:gd name="T32" fmla="*/ 200 w 201"/>
                <a:gd name="T33" fmla="*/ 30 h 82"/>
                <a:gd name="T34" fmla="*/ 196 w 201"/>
                <a:gd name="T35" fmla="*/ 21 h 82"/>
                <a:gd name="T36" fmla="*/ 184 w 201"/>
                <a:gd name="T37" fmla="*/ 15 h 82"/>
                <a:gd name="T38" fmla="*/ 172 w 201"/>
                <a:gd name="T39" fmla="*/ 15 h 82"/>
                <a:gd name="T40" fmla="*/ 160 w 201"/>
                <a:gd name="T41" fmla="*/ 18 h 82"/>
                <a:gd name="T42" fmla="*/ 148 w 201"/>
                <a:gd name="T43" fmla="*/ 21 h 82"/>
                <a:gd name="T44" fmla="*/ 136 w 201"/>
                <a:gd name="T45" fmla="*/ 27 h 82"/>
                <a:gd name="T46" fmla="*/ 124 w 201"/>
                <a:gd name="T47" fmla="*/ 30 h 82"/>
                <a:gd name="T48" fmla="*/ 112 w 201"/>
                <a:gd name="T49" fmla="*/ 30 h 82"/>
                <a:gd name="T50" fmla="*/ 100 w 201"/>
                <a:gd name="T51" fmla="*/ 33 h 82"/>
                <a:gd name="T52" fmla="*/ 88 w 201"/>
                <a:gd name="T53" fmla="*/ 27 h 82"/>
                <a:gd name="T54" fmla="*/ 80 w 201"/>
                <a:gd name="T55" fmla="*/ 18 h 82"/>
                <a:gd name="T56" fmla="*/ 68 w 201"/>
                <a:gd name="T57" fmla="*/ 9 h 82"/>
                <a:gd name="T58" fmla="*/ 60 w 201"/>
                <a:gd name="T59" fmla="*/ 0 h 82"/>
                <a:gd name="T60" fmla="*/ 48 w 201"/>
                <a:gd name="T61" fmla="*/ 0 h 82"/>
                <a:gd name="T62" fmla="*/ 36 w 201"/>
                <a:gd name="T63" fmla="*/ 3 h 82"/>
                <a:gd name="T64" fmla="*/ 24 w 201"/>
                <a:gd name="T65" fmla="*/ 9 h 82"/>
                <a:gd name="T66" fmla="*/ 16 w 201"/>
                <a:gd name="T67" fmla="*/ 18 h 82"/>
                <a:gd name="T68" fmla="*/ 4 w 201"/>
                <a:gd name="T69" fmla="*/ 21 h 82"/>
                <a:gd name="T70" fmla="*/ 0 w 201"/>
                <a:gd name="T71" fmla="*/ 30 h 82"/>
                <a:gd name="T72" fmla="*/ 4 w 201"/>
                <a:gd name="T73" fmla="*/ 39 h 82"/>
                <a:gd name="T74" fmla="*/ 8 w 201"/>
                <a:gd name="T75" fmla="*/ 36 h 8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1"/>
                <a:gd name="T115" fmla="*/ 0 h 82"/>
                <a:gd name="T116" fmla="*/ 201 w 201"/>
                <a:gd name="T117" fmla="*/ 82 h 8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1" h="82">
                  <a:moveTo>
                    <a:pt x="8" y="36"/>
                  </a:moveTo>
                  <a:lnTo>
                    <a:pt x="40" y="48"/>
                  </a:lnTo>
                  <a:lnTo>
                    <a:pt x="52" y="51"/>
                  </a:lnTo>
                  <a:lnTo>
                    <a:pt x="64" y="63"/>
                  </a:lnTo>
                  <a:lnTo>
                    <a:pt x="76" y="69"/>
                  </a:lnTo>
                  <a:lnTo>
                    <a:pt x="92" y="78"/>
                  </a:lnTo>
                  <a:lnTo>
                    <a:pt x="108" y="81"/>
                  </a:lnTo>
                  <a:lnTo>
                    <a:pt x="120" y="81"/>
                  </a:lnTo>
                  <a:lnTo>
                    <a:pt x="136" y="81"/>
                  </a:lnTo>
                  <a:lnTo>
                    <a:pt x="148" y="81"/>
                  </a:lnTo>
                  <a:lnTo>
                    <a:pt x="156" y="72"/>
                  </a:lnTo>
                  <a:lnTo>
                    <a:pt x="168" y="66"/>
                  </a:lnTo>
                  <a:lnTo>
                    <a:pt x="184" y="60"/>
                  </a:lnTo>
                  <a:lnTo>
                    <a:pt x="196" y="57"/>
                  </a:lnTo>
                  <a:lnTo>
                    <a:pt x="200" y="48"/>
                  </a:lnTo>
                  <a:lnTo>
                    <a:pt x="200" y="39"/>
                  </a:lnTo>
                  <a:lnTo>
                    <a:pt x="200" y="30"/>
                  </a:lnTo>
                  <a:lnTo>
                    <a:pt x="196" y="21"/>
                  </a:lnTo>
                  <a:lnTo>
                    <a:pt x="184" y="15"/>
                  </a:lnTo>
                  <a:lnTo>
                    <a:pt x="172" y="15"/>
                  </a:lnTo>
                  <a:lnTo>
                    <a:pt x="160" y="18"/>
                  </a:lnTo>
                  <a:lnTo>
                    <a:pt x="148" y="21"/>
                  </a:lnTo>
                  <a:lnTo>
                    <a:pt x="136" y="27"/>
                  </a:lnTo>
                  <a:lnTo>
                    <a:pt x="124" y="30"/>
                  </a:lnTo>
                  <a:lnTo>
                    <a:pt x="112" y="30"/>
                  </a:lnTo>
                  <a:lnTo>
                    <a:pt x="100" y="33"/>
                  </a:lnTo>
                  <a:lnTo>
                    <a:pt x="88" y="27"/>
                  </a:lnTo>
                  <a:lnTo>
                    <a:pt x="80" y="18"/>
                  </a:lnTo>
                  <a:lnTo>
                    <a:pt x="68" y="9"/>
                  </a:lnTo>
                  <a:lnTo>
                    <a:pt x="60" y="0"/>
                  </a:lnTo>
                  <a:lnTo>
                    <a:pt x="48" y="0"/>
                  </a:lnTo>
                  <a:lnTo>
                    <a:pt x="36" y="3"/>
                  </a:lnTo>
                  <a:lnTo>
                    <a:pt x="24" y="9"/>
                  </a:lnTo>
                  <a:lnTo>
                    <a:pt x="16" y="18"/>
                  </a:lnTo>
                  <a:lnTo>
                    <a:pt x="4" y="21"/>
                  </a:lnTo>
                  <a:lnTo>
                    <a:pt x="0" y="30"/>
                  </a:lnTo>
                  <a:lnTo>
                    <a:pt x="4" y="39"/>
                  </a:lnTo>
                  <a:lnTo>
                    <a:pt x="8" y="36"/>
                  </a:lnTo>
                </a:path>
              </a:pathLst>
            </a:custGeom>
            <a:solidFill>
              <a:schemeClr val="tx1"/>
            </a:solidFill>
            <a:ln w="28575" cap="rnd">
              <a:noFill/>
              <a:round/>
              <a:headEnd/>
              <a:tailEnd/>
            </a:ln>
          </p:spPr>
          <p:txBody>
            <a:bodyPr/>
            <a:lstStyle/>
            <a:p>
              <a:endParaRPr lang="en-US"/>
            </a:p>
          </p:txBody>
        </p:sp>
      </p:grpSp>
      <p:sp>
        <p:nvSpPr>
          <p:cNvPr id="49" name="Rectangle 19"/>
          <p:cNvSpPr>
            <a:spLocks noChangeArrowheads="1"/>
          </p:cNvSpPr>
          <p:nvPr/>
        </p:nvSpPr>
        <p:spPr bwMode="auto">
          <a:xfrm>
            <a:off x="2419365" y="3609961"/>
            <a:ext cx="860425" cy="49213"/>
          </a:xfrm>
          <a:prstGeom prst="rect">
            <a:avLst/>
          </a:prstGeom>
          <a:solidFill>
            <a:srgbClr val="808080"/>
          </a:solidFill>
          <a:ln w="12700">
            <a:noFill/>
            <a:miter lim="800000"/>
            <a:headEnd/>
            <a:tailEnd/>
          </a:ln>
        </p:spPr>
        <p:txBody>
          <a:bodyPr wrap="none" anchor="ctr"/>
          <a:lstStyle/>
          <a:p>
            <a:endParaRPr lang="en-US"/>
          </a:p>
        </p:txBody>
      </p:sp>
      <p:sp>
        <p:nvSpPr>
          <p:cNvPr id="50" name="Rectangle 20"/>
          <p:cNvSpPr>
            <a:spLocks noChangeArrowheads="1"/>
          </p:cNvSpPr>
          <p:nvPr/>
        </p:nvSpPr>
        <p:spPr bwMode="auto">
          <a:xfrm>
            <a:off x="5711840" y="3606786"/>
            <a:ext cx="996950" cy="52388"/>
          </a:xfrm>
          <a:prstGeom prst="rect">
            <a:avLst/>
          </a:prstGeom>
          <a:solidFill>
            <a:srgbClr val="808080"/>
          </a:solidFill>
          <a:ln w="12700">
            <a:noFill/>
            <a:miter lim="800000"/>
            <a:headEnd/>
            <a:tailEnd/>
          </a:ln>
        </p:spPr>
        <p:txBody>
          <a:bodyPr wrap="none" anchor="ctr"/>
          <a:lstStyle/>
          <a:p>
            <a:endParaRPr lang="en-US"/>
          </a:p>
        </p:txBody>
      </p:sp>
      <p:sp>
        <p:nvSpPr>
          <p:cNvPr id="51" name="Rectangle 21"/>
          <p:cNvSpPr>
            <a:spLocks noChangeArrowheads="1"/>
          </p:cNvSpPr>
          <p:nvPr/>
        </p:nvSpPr>
        <p:spPr bwMode="auto">
          <a:xfrm>
            <a:off x="5762640" y="4146536"/>
            <a:ext cx="923925" cy="1282700"/>
          </a:xfrm>
          <a:prstGeom prst="rect">
            <a:avLst/>
          </a:prstGeom>
          <a:solidFill>
            <a:srgbClr val="808080"/>
          </a:solidFill>
          <a:ln w="12700">
            <a:noFill/>
            <a:miter lim="800000"/>
            <a:headEnd/>
            <a:tailEnd/>
          </a:ln>
        </p:spPr>
        <p:txBody>
          <a:bodyPr wrap="none" anchor="ctr"/>
          <a:lstStyle/>
          <a:p>
            <a:endParaRPr lang="en-US"/>
          </a:p>
        </p:txBody>
      </p:sp>
      <p:sp>
        <p:nvSpPr>
          <p:cNvPr id="52" name="Rectangle 22"/>
          <p:cNvSpPr>
            <a:spLocks noChangeArrowheads="1"/>
          </p:cNvSpPr>
          <p:nvPr/>
        </p:nvSpPr>
        <p:spPr bwMode="auto">
          <a:xfrm>
            <a:off x="2387615" y="4146536"/>
            <a:ext cx="854075" cy="1289050"/>
          </a:xfrm>
          <a:prstGeom prst="rect">
            <a:avLst/>
          </a:prstGeom>
          <a:solidFill>
            <a:srgbClr val="808080"/>
          </a:solidFill>
          <a:ln w="12700">
            <a:noFill/>
            <a:miter lim="800000"/>
            <a:headEnd/>
            <a:tailEnd/>
          </a:ln>
        </p:spPr>
        <p:txBody>
          <a:bodyPr wrap="none" anchor="ctr"/>
          <a:lstStyle/>
          <a:p>
            <a:endParaRPr lang="en-US"/>
          </a:p>
        </p:txBody>
      </p:sp>
      <p:sp>
        <p:nvSpPr>
          <p:cNvPr id="53" name="Freeform 23"/>
          <p:cNvSpPr>
            <a:spLocks/>
          </p:cNvSpPr>
          <p:nvPr/>
        </p:nvSpPr>
        <p:spPr bwMode="auto">
          <a:xfrm>
            <a:off x="4456128" y="4641836"/>
            <a:ext cx="284162" cy="330200"/>
          </a:xfrm>
          <a:custGeom>
            <a:avLst/>
            <a:gdLst>
              <a:gd name="T0" fmla="*/ 8 w 201"/>
              <a:gd name="T1" fmla="*/ 36 h 82"/>
              <a:gd name="T2" fmla="*/ 40 w 201"/>
              <a:gd name="T3" fmla="*/ 48 h 82"/>
              <a:gd name="T4" fmla="*/ 52 w 201"/>
              <a:gd name="T5" fmla="*/ 51 h 82"/>
              <a:gd name="T6" fmla="*/ 64 w 201"/>
              <a:gd name="T7" fmla="*/ 63 h 82"/>
              <a:gd name="T8" fmla="*/ 76 w 201"/>
              <a:gd name="T9" fmla="*/ 69 h 82"/>
              <a:gd name="T10" fmla="*/ 92 w 201"/>
              <a:gd name="T11" fmla="*/ 78 h 82"/>
              <a:gd name="T12" fmla="*/ 108 w 201"/>
              <a:gd name="T13" fmla="*/ 81 h 82"/>
              <a:gd name="T14" fmla="*/ 120 w 201"/>
              <a:gd name="T15" fmla="*/ 81 h 82"/>
              <a:gd name="T16" fmla="*/ 136 w 201"/>
              <a:gd name="T17" fmla="*/ 81 h 82"/>
              <a:gd name="T18" fmla="*/ 148 w 201"/>
              <a:gd name="T19" fmla="*/ 81 h 82"/>
              <a:gd name="T20" fmla="*/ 156 w 201"/>
              <a:gd name="T21" fmla="*/ 72 h 82"/>
              <a:gd name="T22" fmla="*/ 168 w 201"/>
              <a:gd name="T23" fmla="*/ 66 h 82"/>
              <a:gd name="T24" fmla="*/ 184 w 201"/>
              <a:gd name="T25" fmla="*/ 60 h 82"/>
              <a:gd name="T26" fmla="*/ 196 w 201"/>
              <a:gd name="T27" fmla="*/ 57 h 82"/>
              <a:gd name="T28" fmla="*/ 200 w 201"/>
              <a:gd name="T29" fmla="*/ 48 h 82"/>
              <a:gd name="T30" fmla="*/ 200 w 201"/>
              <a:gd name="T31" fmla="*/ 39 h 82"/>
              <a:gd name="T32" fmla="*/ 200 w 201"/>
              <a:gd name="T33" fmla="*/ 30 h 82"/>
              <a:gd name="T34" fmla="*/ 196 w 201"/>
              <a:gd name="T35" fmla="*/ 21 h 82"/>
              <a:gd name="T36" fmla="*/ 184 w 201"/>
              <a:gd name="T37" fmla="*/ 15 h 82"/>
              <a:gd name="T38" fmla="*/ 172 w 201"/>
              <a:gd name="T39" fmla="*/ 15 h 82"/>
              <a:gd name="T40" fmla="*/ 160 w 201"/>
              <a:gd name="T41" fmla="*/ 18 h 82"/>
              <a:gd name="T42" fmla="*/ 148 w 201"/>
              <a:gd name="T43" fmla="*/ 21 h 82"/>
              <a:gd name="T44" fmla="*/ 136 w 201"/>
              <a:gd name="T45" fmla="*/ 27 h 82"/>
              <a:gd name="T46" fmla="*/ 124 w 201"/>
              <a:gd name="T47" fmla="*/ 30 h 82"/>
              <a:gd name="T48" fmla="*/ 112 w 201"/>
              <a:gd name="T49" fmla="*/ 30 h 82"/>
              <a:gd name="T50" fmla="*/ 100 w 201"/>
              <a:gd name="T51" fmla="*/ 33 h 82"/>
              <a:gd name="T52" fmla="*/ 88 w 201"/>
              <a:gd name="T53" fmla="*/ 27 h 82"/>
              <a:gd name="T54" fmla="*/ 80 w 201"/>
              <a:gd name="T55" fmla="*/ 18 h 82"/>
              <a:gd name="T56" fmla="*/ 68 w 201"/>
              <a:gd name="T57" fmla="*/ 9 h 82"/>
              <a:gd name="T58" fmla="*/ 60 w 201"/>
              <a:gd name="T59" fmla="*/ 0 h 82"/>
              <a:gd name="T60" fmla="*/ 48 w 201"/>
              <a:gd name="T61" fmla="*/ 0 h 82"/>
              <a:gd name="T62" fmla="*/ 36 w 201"/>
              <a:gd name="T63" fmla="*/ 3 h 82"/>
              <a:gd name="T64" fmla="*/ 24 w 201"/>
              <a:gd name="T65" fmla="*/ 9 h 82"/>
              <a:gd name="T66" fmla="*/ 16 w 201"/>
              <a:gd name="T67" fmla="*/ 18 h 82"/>
              <a:gd name="T68" fmla="*/ 4 w 201"/>
              <a:gd name="T69" fmla="*/ 21 h 82"/>
              <a:gd name="T70" fmla="*/ 0 w 201"/>
              <a:gd name="T71" fmla="*/ 30 h 82"/>
              <a:gd name="T72" fmla="*/ 4 w 201"/>
              <a:gd name="T73" fmla="*/ 39 h 82"/>
              <a:gd name="T74" fmla="*/ 8 w 201"/>
              <a:gd name="T75" fmla="*/ 36 h 8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1"/>
              <a:gd name="T115" fmla="*/ 0 h 82"/>
              <a:gd name="T116" fmla="*/ 201 w 201"/>
              <a:gd name="T117" fmla="*/ 82 h 8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1" h="82">
                <a:moveTo>
                  <a:pt x="8" y="36"/>
                </a:moveTo>
                <a:lnTo>
                  <a:pt x="40" y="48"/>
                </a:lnTo>
                <a:lnTo>
                  <a:pt x="52" y="51"/>
                </a:lnTo>
                <a:lnTo>
                  <a:pt x="64" y="63"/>
                </a:lnTo>
                <a:lnTo>
                  <a:pt x="76" y="69"/>
                </a:lnTo>
                <a:lnTo>
                  <a:pt x="92" y="78"/>
                </a:lnTo>
                <a:lnTo>
                  <a:pt x="108" y="81"/>
                </a:lnTo>
                <a:lnTo>
                  <a:pt x="120" y="81"/>
                </a:lnTo>
                <a:lnTo>
                  <a:pt x="136" y="81"/>
                </a:lnTo>
                <a:lnTo>
                  <a:pt x="148" y="81"/>
                </a:lnTo>
                <a:lnTo>
                  <a:pt x="156" y="72"/>
                </a:lnTo>
                <a:lnTo>
                  <a:pt x="168" y="66"/>
                </a:lnTo>
                <a:lnTo>
                  <a:pt x="184" y="60"/>
                </a:lnTo>
                <a:lnTo>
                  <a:pt x="196" y="57"/>
                </a:lnTo>
                <a:lnTo>
                  <a:pt x="200" y="48"/>
                </a:lnTo>
                <a:lnTo>
                  <a:pt x="200" y="39"/>
                </a:lnTo>
                <a:lnTo>
                  <a:pt x="200" y="30"/>
                </a:lnTo>
                <a:lnTo>
                  <a:pt x="196" y="21"/>
                </a:lnTo>
                <a:lnTo>
                  <a:pt x="184" y="15"/>
                </a:lnTo>
                <a:lnTo>
                  <a:pt x="172" y="15"/>
                </a:lnTo>
                <a:lnTo>
                  <a:pt x="160" y="18"/>
                </a:lnTo>
                <a:lnTo>
                  <a:pt x="148" y="21"/>
                </a:lnTo>
                <a:lnTo>
                  <a:pt x="136" y="27"/>
                </a:lnTo>
                <a:lnTo>
                  <a:pt x="124" y="30"/>
                </a:lnTo>
                <a:lnTo>
                  <a:pt x="112" y="30"/>
                </a:lnTo>
                <a:lnTo>
                  <a:pt x="100" y="33"/>
                </a:lnTo>
                <a:lnTo>
                  <a:pt x="88" y="27"/>
                </a:lnTo>
                <a:lnTo>
                  <a:pt x="80" y="18"/>
                </a:lnTo>
                <a:lnTo>
                  <a:pt x="68" y="9"/>
                </a:lnTo>
                <a:lnTo>
                  <a:pt x="60" y="0"/>
                </a:lnTo>
                <a:lnTo>
                  <a:pt x="48" y="0"/>
                </a:lnTo>
                <a:lnTo>
                  <a:pt x="36" y="3"/>
                </a:lnTo>
                <a:lnTo>
                  <a:pt x="24" y="9"/>
                </a:lnTo>
                <a:lnTo>
                  <a:pt x="16" y="18"/>
                </a:lnTo>
                <a:lnTo>
                  <a:pt x="4" y="21"/>
                </a:lnTo>
                <a:lnTo>
                  <a:pt x="0" y="30"/>
                </a:lnTo>
                <a:lnTo>
                  <a:pt x="4" y="39"/>
                </a:lnTo>
                <a:lnTo>
                  <a:pt x="8" y="36"/>
                </a:lnTo>
              </a:path>
            </a:pathLst>
          </a:custGeom>
          <a:solidFill>
            <a:srgbClr val="969696"/>
          </a:solidFill>
          <a:ln w="28575" cap="rnd">
            <a:noFill/>
            <a:round/>
            <a:headEnd/>
            <a:tailEnd/>
          </a:ln>
        </p:spPr>
        <p:txBody>
          <a:bodyPr/>
          <a:lstStyle/>
          <a:p>
            <a:endParaRPr lang="en-US"/>
          </a:p>
        </p:txBody>
      </p:sp>
      <p:sp>
        <p:nvSpPr>
          <p:cNvPr id="54" name="Rectangle 31"/>
          <p:cNvSpPr>
            <a:spLocks noChangeArrowheads="1"/>
          </p:cNvSpPr>
          <p:nvPr/>
        </p:nvSpPr>
        <p:spPr bwMode="auto">
          <a:xfrm>
            <a:off x="6481778" y="4146536"/>
            <a:ext cx="201612" cy="1279525"/>
          </a:xfrm>
          <a:prstGeom prst="rect">
            <a:avLst/>
          </a:prstGeom>
          <a:solidFill>
            <a:srgbClr val="000000"/>
          </a:solidFill>
          <a:ln w="12700">
            <a:solidFill>
              <a:srgbClr val="000000"/>
            </a:solidFill>
            <a:miter lim="800000"/>
            <a:headEnd/>
            <a:tailEnd/>
          </a:ln>
        </p:spPr>
        <p:txBody>
          <a:bodyPr wrap="none" anchor="ctr"/>
          <a:lstStyle/>
          <a:p>
            <a:endParaRPr lang="en-US"/>
          </a:p>
        </p:txBody>
      </p:sp>
      <p:sp>
        <p:nvSpPr>
          <p:cNvPr id="55" name="Rectangle 32"/>
          <p:cNvSpPr>
            <a:spLocks noChangeArrowheads="1"/>
          </p:cNvSpPr>
          <p:nvPr/>
        </p:nvSpPr>
        <p:spPr bwMode="auto">
          <a:xfrm>
            <a:off x="2389203" y="4138599"/>
            <a:ext cx="201612" cy="1303337"/>
          </a:xfrm>
          <a:prstGeom prst="rect">
            <a:avLst/>
          </a:prstGeom>
          <a:solidFill>
            <a:srgbClr val="000000"/>
          </a:solidFill>
          <a:ln w="12700">
            <a:noFill/>
            <a:miter lim="800000"/>
            <a:headEnd/>
            <a:tailEnd/>
          </a:ln>
        </p:spPr>
        <p:txBody>
          <a:bodyPr wrap="none" anchor="ctr"/>
          <a:lstStyle/>
          <a:p>
            <a:endParaRPr lang="en-US"/>
          </a:p>
        </p:txBody>
      </p:sp>
      <p:sp>
        <p:nvSpPr>
          <p:cNvPr id="56" name="Rectangle 33"/>
          <p:cNvSpPr>
            <a:spLocks noChangeArrowheads="1"/>
          </p:cNvSpPr>
          <p:nvPr/>
        </p:nvSpPr>
        <p:spPr bwMode="auto">
          <a:xfrm>
            <a:off x="2413015" y="3603611"/>
            <a:ext cx="215900" cy="50800"/>
          </a:xfrm>
          <a:prstGeom prst="rect">
            <a:avLst/>
          </a:prstGeom>
          <a:solidFill>
            <a:srgbClr val="000000"/>
          </a:solidFill>
          <a:ln w="12700">
            <a:solidFill>
              <a:srgbClr val="000000"/>
            </a:solidFill>
            <a:miter lim="800000"/>
            <a:headEnd/>
            <a:tailEnd/>
          </a:ln>
        </p:spPr>
        <p:txBody>
          <a:bodyPr wrap="none" anchor="ctr"/>
          <a:lstStyle/>
          <a:p>
            <a:endParaRPr lang="en-US"/>
          </a:p>
        </p:txBody>
      </p:sp>
      <p:sp>
        <p:nvSpPr>
          <p:cNvPr id="57" name="Rectangle 34"/>
          <p:cNvSpPr>
            <a:spLocks noChangeArrowheads="1"/>
          </p:cNvSpPr>
          <p:nvPr/>
        </p:nvSpPr>
        <p:spPr bwMode="auto">
          <a:xfrm>
            <a:off x="6489715" y="3606786"/>
            <a:ext cx="215900" cy="60325"/>
          </a:xfrm>
          <a:prstGeom prst="rect">
            <a:avLst/>
          </a:prstGeom>
          <a:solidFill>
            <a:srgbClr val="000000"/>
          </a:solidFill>
          <a:ln w="12700">
            <a:solidFill>
              <a:srgbClr val="000000"/>
            </a:solidFill>
            <a:miter lim="800000"/>
            <a:headEnd/>
            <a:tailEnd/>
          </a:ln>
        </p:spPr>
        <p:txBody>
          <a:bodyPr wrap="none" anchor="ctr"/>
          <a:lstStyle/>
          <a:p>
            <a:endParaRPr lang="en-US"/>
          </a:p>
        </p:txBody>
      </p:sp>
      <p:sp>
        <p:nvSpPr>
          <p:cNvPr id="58" name="Rectangle 35"/>
          <p:cNvSpPr>
            <a:spLocks noChangeArrowheads="1"/>
          </p:cNvSpPr>
          <p:nvPr/>
        </p:nvSpPr>
        <p:spPr bwMode="auto">
          <a:xfrm>
            <a:off x="4365640" y="3617899"/>
            <a:ext cx="406400" cy="42862"/>
          </a:xfrm>
          <a:prstGeom prst="rect">
            <a:avLst/>
          </a:prstGeom>
          <a:solidFill>
            <a:srgbClr val="969696"/>
          </a:solidFill>
          <a:ln w="12700">
            <a:noFill/>
            <a:miter lim="800000"/>
            <a:headEnd/>
            <a:tailEnd/>
          </a:ln>
        </p:spPr>
        <p:txBody>
          <a:bodyPr wrap="none" anchor="ctr"/>
          <a:lstStyle/>
          <a:p>
            <a:endParaRPr lang="en-US"/>
          </a:p>
        </p:txBody>
      </p:sp>
      <p:grpSp>
        <p:nvGrpSpPr>
          <p:cNvPr id="59" name="Group 36"/>
          <p:cNvGrpSpPr>
            <a:grpSpLocks/>
          </p:cNvGrpSpPr>
          <p:nvPr/>
        </p:nvGrpSpPr>
        <p:grpSpPr bwMode="auto">
          <a:xfrm>
            <a:off x="3492515" y="2031986"/>
            <a:ext cx="1866900" cy="860425"/>
            <a:chOff x="1088" y="1796"/>
            <a:chExt cx="1176" cy="542"/>
          </a:xfrm>
        </p:grpSpPr>
        <p:sp>
          <p:nvSpPr>
            <p:cNvPr id="60" name="Line 37"/>
            <p:cNvSpPr>
              <a:spLocks noChangeShapeType="1"/>
            </p:cNvSpPr>
            <p:nvPr/>
          </p:nvSpPr>
          <p:spPr bwMode="auto">
            <a:xfrm>
              <a:off x="1672" y="1814"/>
              <a:ext cx="0" cy="524"/>
            </a:xfrm>
            <a:prstGeom prst="line">
              <a:avLst/>
            </a:prstGeom>
            <a:noFill/>
            <a:ln w="9525">
              <a:solidFill>
                <a:srgbClr val="FF3300"/>
              </a:solidFill>
              <a:round/>
              <a:headEnd/>
              <a:tailEnd type="triangle" w="med" len="med"/>
            </a:ln>
          </p:spPr>
          <p:txBody>
            <a:bodyPr anchor="ctr">
              <a:spAutoFit/>
            </a:bodyPr>
            <a:lstStyle/>
            <a:p>
              <a:endParaRPr lang="en-US"/>
            </a:p>
          </p:txBody>
        </p:sp>
        <p:grpSp>
          <p:nvGrpSpPr>
            <p:cNvPr id="61" name="Group 38"/>
            <p:cNvGrpSpPr>
              <a:grpSpLocks/>
            </p:cNvGrpSpPr>
            <p:nvPr/>
          </p:nvGrpSpPr>
          <p:grpSpPr bwMode="auto">
            <a:xfrm>
              <a:off x="1088" y="1796"/>
              <a:ext cx="1176" cy="536"/>
              <a:chOff x="1088" y="1796"/>
              <a:chExt cx="1176" cy="536"/>
            </a:xfrm>
          </p:grpSpPr>
          <p:grpSp>
            <p:nvGrpSpPr>
              <p:cNvPr id="62" name="Group 39"/>
              <p:cNvGrpSpPr>
                <a:grpSpLocks/>
              </p:cNvGrpSpPr>
              <p:nvPr/>
            </p:nvGrpSpPr>
            <p:grpSpPr bwMode="auto">
              <a:xfrm>
                <a:off x="1724" y="1796"/>
                <a:ext cx="540" cy="528"/>
                <a:chOff x="1724" y="1796"/>
                <a:chExt cx="540" cy="528"/>
              </a:xfrm>
            </p:grpSpPr>
            <p:sp>
              <p:nvSpPr>
                <p:cNvPr id="69" name="Line 40"/>
                <p:cNvSpPr>
                  <a:spLocks noChangeShapeType="1"/>
                </p:cNvSpPr>
                <p:nvPr/>
              </p:nvSpPr>
              <p:spPr bwMode="auto">
                <a:xfrm>
                  <a:off x="1828" y="1804"/>
                  <a:ext cx="204"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70" name="Line 41"/>
                <p:cNvSpPr>
                  <a:spLocks noChangeShapeType="1"/>
                </p:cNvSpPr>
                <p:nvPr/>
              </p:nvSpPr>
              <p:spPr bwMode="auto">
                <a:xfrm>
                  <a:off x="1724" y="1812"/>
                  <a:ext cx="72"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71" name="Line 42"/>
                <p:cNvSpPr>
                  <a:spLocks noChangeShapeType="1"/>
                </p:cNvSpPr>
                <p:nvPr/>
              </p:nvSpPr>
              <p:spPr bwMode="auto">
                <a:xfrm>
                  <a:off x="1892" y="1800"/>
                  <a:ext cx="256"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72" name="Line 43"/>
                <p:cNvSpPr>
                  <a:spLocks noChangeShapeType="1"/>
                </p:cNvSpPr>
                <p:nvPr/>
              </p:nvSpPr>
              <p:spPr bwMode="auto">
                <a:xfrm>
                  <a:off x="1776" y="1808"/>
                  <a:ext cx="136"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73" name="Line 44"/>
                <p:cNvSpPr>
                  <a:spLocks noChangeShapeType="1"/>
                </p:cNvSpPr>
                <p:nvPr/>
              </p:nvSpPr>
              <p:spPr bwMode="auto">
                <a:xfrm>
                  <a:off x="1948" y="1796"/>
                  <a:ext cx="316" cy="520"/>
                </a:xfrm>
                <a:prstGeom prst="line">
                  <a:avLst/>
                </a:prstGeom>
                <a:noFill/>
                <a:ln w="9525">
                  <a:solidFill>
                    <a:srgbClr val="FF3300"/>
                  </a:solidFill>
                  <a:round/>
                  <a:headEnd/>
                  <a:tailEnd type="triangle" w="med" len="med"/>
                </a:ln>
              </p:spPr>
              <p:txBody>
                <a:bodyPr anchor="ctr">
                  <a:spAutoFit/>
                </a:bodyPr>
                <a:lstStyle/>
                <a:p>
                  <a:endParaRPr lang="en-US"/>
                </a:p>
              </p:txBody>
            </p:sp>
          </p:grpSp>
          <p:grpSp>
            <p:nvGrpSpPr>
              <p:cNvPr id="63" name="Group 45"/>
              <p:cNvGrpSpPr>
                <a:grpSpLocks/>
              </p:cNvGrpSpPr>
              <p:nvPr/>
            </p:nvGrpSpPr>
            <p:grpSpPr bwMode="auto">
              <a:xfrm flipH="1">
                <a:off x="1088" y="1804"/>
                <a:ext cx="540" cy="528"/>
                <a:chOff x="1724" y="1796"/>
                <a:chExt cx="540" cy="528"/>
              </a:xfrm>
            </p:grpSpPr>
            <p:sp>
              <p:nvSpPr>
                <p:cNvPr id="64" name="Line 46"/>
                <p:cNvSpPr>
                  <a:spLocks noChangeShapeType="1"/>
                </p:cNvSpPr>
                <p:nvPr/>
              </p:nvSpPr>
              <p:spPr bwMode="auto">
                <a:xfrm>
                  <a:off x="1828" y="1804"/>
                  <a:ext cx="204"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65" name="Line 47"/>
                <p:cNvSpPr>
                  <a:spLocks noChangeShapeType="1"/>
                </p:cNvSpPr>
                <p:nvPr/>
              </p:nvSpPr>
              <p:spPr bwMode="auto">
                <a:xfrm>
                  <a:off x="1724" y="1812"/>
                  <a:ext cx="72"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66" name="Line 48"/>
                <p:cNvSpPr>
                  <a:spLocks noChangeShapeType="1"/>
                </p:cNvSpPr>
                <p:nvPr/>
              </p:nvSpPr>
              <p:spPr bwMode="auto">
                <a:xfrm>
                  <a:off x="1892" y="1800"/>
                  <a:ext cx="256"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67" name="Line 49"/>
                <p:cNvSpPr>
                  <a:spLocks noChangeShapeType="1"/>
                </p:cNvSpPr>
                <p:nvPr/>
              </p:nvSpPr>
              <p:spPr bwMode="auto">
                <a:xfrm>
                  <a:off x="1776" y="1808"/>
                  <a:ext cx="136" cy="512"/>
                </a:xfrm>
                <a:prstGeom prst="line">
                  <a:avLst/>
                </a:prstGeom>
                <a:noFill/>
                <a:ln w="9525">
                  <a:solidFill>
                    <a:srgbClr val="FF3300"/>
                  </a:solidFill>
                  <a:round/>
                  <a:headEnd/>
                  <a:tailEnd type="triangle" w="med" len="med"/>
                </a:ln>
              </p:spPr>
              <p:txBody>
                <a:bodyPr anchor="ctr">
                  <a:spAutoFit/>
                </a:bodyPr>
                <a:lstStyle/>
                <a:p>
                  <a:endParaRPr lang="en-US"/>
                </a:p>
              </p:txBody>
            </p:sp>
            <p:sp>
              <p:nvSpPr>
                <p:cNvPr id="68" name="Line 50"/>
                <p:cNvSpPr>
                  <a:spLocks noChangeShapeType="1"/>
                </p:cNvSpPr>
                <p:nvPr/>
              </p:nvSpPr>
              <p:spPr bwMode="auto">
                <a:xfrm>
                  <a:off x="1948" y="1796"/>
                  <a:ext cx="316" cy="520"/>
                </a:xfrm>
                <a:prstGeom prst="line">
                  <a:avLst/>
                </a:prstGeom>
                <a:noFill/>
                <a:ln w="9525">
                  <a:solidFill>
                    <a:srgbClr val="FF3300"/>
                  </a:solidFill>
                  <a:round/>
                  <a:headEnd/>
                  <a:tailEnd type="triangle" w="med" len="med"/>
                </a:ln>
              </p:spPr>
              <p:txBody>
                <a:bodyPr anchor="ctr">
                  <a:spAutoFit/>
                </a:bodyPr>
                <a:lstStyle/>
                <a:p>
                  <a:endParaRPr lang="en-US"/>
                </a:p>
              </p:txBody>
            </p:sp>
          </p:grpSp>
        </p:grpSp>
      </p:grpSp>
      <p:sp>
        <p:nvSpPr>
          <p:cNvPr id="74" name="Oval 73"/>
          <p:cNvSpPr/>
          <p:nvPr/>
        </p:nvSpPr>
        <p:spPr>
          <a:xfrm>
            <a:off x="4211960" y="1556792"/>
            <a:ext cx="360040" cy="36004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lide(fromLeft)">
                                      <p:cBhvr>
                                        <p:cTn id="7" dur="1000"/>
                                        <p:tgtEl>
                                          <p:spTgt spid="3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2000"/>
                                        <p:tgtEl>
                                          <p:spTgt spid="40"/>
                                        </p:tgtEl>
                                      </p:cBhvr>
                                    </p:animEffect>
                                  </p:childTnLst>
                                </p:cTn>
                              </p:par>
                            </p:childTnLst>
                          </p:cTn>
                        </p:par>
                        <p:par>
                          <p:cTn id="12" fill="hold">
                            <p:stCondLst>
                              <p:cond delay="3000"/>
                            </p:stCondLst>
                            <p:childTnLst>
                              <p:par>
                                <p:cTn id="13" presetID="22" presetClass="entr" presetSubtype="1"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wipe(up)">
                                      <p:cBhvr>
                                        <p:cTn id="15" dur="500"/>
                                        <p:tgtEl>
                                          <p:spTgt spid="5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fade">
                                      <p:cBhvr>
                                        <p:cTn id="18" dur="2000"/>
                                        <p:tgtEl>
                                          <p:spTgt spid="5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Effect transition="in" filter="fade">
                                      <p:cBhvr>
                                        <p:cTn id="21" dur="2000"/>
                                        <p:tgtEl>
                                          <p:spTgt spid="5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2000"/>
                                        <p:tgtEl>
                                          <p:spTgt spid="5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2000"/>
                                        <p:tgtEl>
                                          <p:spTgt spid="4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Effect transition="in" filter="fade">
                                      <p:cBhvr>
                                        <p:cTn id="30" dur="2000"/>
                                        <p:tgtEl>
                                          <p:spTgt spid="5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fade">
                                      <p:cBhvr>
                                        <p:cTn id="33" dur="2000"/>
                                        <p:tgtEl>
                                          <p:spTgt spid="53"/>
                                        </p:tgtEl>
                                      </p:cBhvr>
                                    </p:animEffect>
                                  </p:childTnLst>
                                </p:cTn>
                              </p:par>
                            </p:childTnLst>
                          </p:cTn>
                        </p:par>
                        <p:par>
                          <p:cTn id="34" fill="hold">
                            <p:stCondLst>
                              <p:cond delay="5000"/>
                            </p:stCondLst>
                            <p:childTnLst>
                              <p:par>
                                <p:cTn id="35" presetID="10" presetClass="entr" presetSubtype="0" fill="hold" grpId="0"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2000"/>
                                        <p:tgtEl>
                                          <p:spTgt spid="5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6"/>
                                        </p:tgtEl>
                                        <p:attrNameLst>
                                          <p:attrName>style.visibility</p:attrName>
                                        </p:attrNameLst>
                                      </p:cBhvr>
                                      <p:to>
                                        <p:strVal val="visible"/>
                                      </p:to>
                                    </p:set>
                                    <p:animEffect transition="in" filter="fade">
                                      <p:cBhvr>
                                        <p:cTn id="40" dur="2000"/>
                                        <p:tgtEl>
                                          <p:spTgt spid="5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Effect transition="in" filter="fade">
                                      <p:cBhvr>
                                        <p:cTn id="43" dur="2000"/>
                                        <p:tgtEl>
                                          <p:spTgt spid="5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pPr algn="l"/>
            <a:r>
              <a:rPr lang="sr-Latn-CS" sz="3000" b="1" smtClean="0">
                <a:solidFill>
                  <a:srgbClr val="FF0000"/>
                </a:solidFill>
              </a:rPr>
              <a:t>Klasifikacija i ocena indikacija (PT, MT, RT, UT)</a:t>
            </a:r>
            <a:endParaRPr lang="en-US" sz="3000" b="1">
              <a:solidFill>
                <a:srgbClr val="FF0000"/>
              </a:solidFill>
            </a:endParaRPr>
          </a:p>
        </p:txBody>
      </p:sp>
      <p:graphicFrame>
        <p:nvGraphicFramePr>
          <p:cNvPr id="4" name="Content Placeholder 3"/>
          <p:cNvGraphicFramePr>
            <a:graphicFrameLocks noGrp="1"/>
          </p:cNvGraphicFramePr>
          <p:nvPr>
            <p:ph idx="1"/>
          </p:nvPr>
        </p:nvGraphicFramePr>
        <p:xfrm>
          <a:off x="0" y="1600200"/>
          <a:ext cx="9144000" cy="51149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71472" y="1500174"/>
            <a:ext cx="4071966" cy="1015663"/>
          </a:xfrm>
          <a:prstGeom prst="rect">
            <a:avLst/>
          </a:prstGeom>
          <a:noFill/>
        </p:spPr>
        <p:txBody>
          <a:bodyPr wrap="square" rtlCol="0">
            <a:spAutoFit/>
          </a:bodyPr>
          <a:lstStyle/>
          <a:p>
            <a:r>
              <a:rPr lang="sr-Latn-CS" sz="2000" b="1" smtClean="0"/>
              <a:t>Ocena prihvatljivosti nesavršenosti vrši se posredno na osnovu ocene indikacija!!!</a:t>
            </a:r>
            <a:endParaRPr lang="en-US" sz="2000" b="1"/>
          </a:p>
        </p:txBody>
      </p:sp>
      <p:sp>
        <p:nvSpPr>
          <p:cNvPr id="6" name="TextBox 5"/>
          <p:cNvSpPr txBox="1"/>
          <p:nvPr/>
        </p:nvSpPr>
        <p:spPr>
          <a:xfrm>
            <a:off x="142844" y="5429264"/>
            <a:ext cx="2857488" cy="1246495"/>
          </a:xfrm>
          <a:prstGeom prst="rect">
            <a:avLst/>
          </a:prstGeom>
          <a:noFill/>
        </p:spPr>
        <p:txBody>
          <a:bodyPr wrap="square" rtlCol="0">
            <a:spAutoFit/>
          </a:bodyPr>
          <a:lstStyle/>
          <a:p>
            <a:r>
              <a:rPr lang="sr-Latn-CS" sz="1500" b="1" smtClean="0">
                <a:solidFill>
                  <a:srgbClr val="FF0000"/>
                </a:solidFill>
              </a:rPr>
              <a:t>Delovi koji sadrže grešku ne smeju se koristiti ili se greška mora ukloniti reparacijom. Nakon reparacije ponovo se sprovodi ispitivanje.</a:t>
            </a:r>
            <a:endParaRPr lang="en-US" sz="1500" b="1">
              <a:solidFill>
                <a:srgbClr val="FF0000"/>
              </a:solidFill>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465</TotalTime>
  <Words>1328</Words>
  <Application>Microsoft Office PowerPoint</Application>
  <PresentationFormat>On-screen Show (4:3)</PresentationFormat>
  <Paragraphs>207</Paragraphs>
  <Slides>27</Slides>
  <Notes>1</Notes>
  <HiddenSlides>0</HiddenSlides>
  <MMClips>3</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ISPITIVANJE MATERIJALA METODAMA BEZ RAZARANJA</vt:lpstr>
      <vt:lpstr>Ispitivanje materijala metodama sa razaranjem</vt:lpstr>
      <vt:lpstr>Metode ispitivanja materijala sa razaranjem</vt:lpstr>
      <vt:lpstr>Uzroci nastajanja nesavršenosti u materijalima</vt:lpstr>
      <vt:lpstr>Gruba klasifikacija nesavršenosti u materijalima</vt:lpstr>
      <vt:lpstr>Diskontinuiteti</vt:lpstr>
      <vt:lpstr>Ispitivanja materijala metodama bez razaranja (IBR)</vt:lpstr>
      <vt:lpstr>Metode ispitivanja materijala bez razaranja</vt:lpstr>
      <vt:lpstr>Metode ispitivanja materijala bez razaranja</vt:lpstr>
      <vt:lpstr>Metode ispitivanja materijala bez razaranja</vt:lpstr>
      <vt:lpstr>Poređenje sa medicinskim ispitivanjima</vt:lpstr>
      <vt:lpstr>Diskontinuiteti i indikacije diskontinuiteta</vt:lpstr>
      <vt:lpstr>Nesavršenosti i diskontinuiteti u zavarenim spojevima</vt:lpstr>
      <vt:lpstr>Vizuelno ispitivanje</vt:lpstr>
      <vt:lpstr>Vizuelno ispitivanje zavarenih spojeva</vt:lpstr>
      <vt:lpstr>Ocena nesavršenosti (VT)</vt:lpstr>
      <vt:lpstr>Vizuelno ispitivanje zavarenih spojeva - primeri</vt:lpstr>
      <vt:lpstr>Vizuelno ispitivanje zavarenih spojeva - primer</vt:lpstr>
      <vt:lpstr>VT – kriterijumi prihvatljivosti - primer</vt:lpstr>
      <vt:lpstr>Ispitivanje tečnim penetrantima</vt:lpstr>
      <vt:lpstr>Ispitivanje tečnim penetrantima</vt:lpstr>
      <vt:lpstr>Ispitivanje zavarenih spojeva magnetnim česticama</vt:lpstr>
      <vt:lpstr>Ispitivanje magnetnim česticama</vt:lpstr>
      <vt:lpstr>Ispitivanje ultrazvukom</vt:lpstr>
      <vt:lpstr>Ispitivanje ultrazvukom</vt:lpstr>
      <vt:lpstr>Industrijska radiografija</vt:lpstr>
      <vt:lpstr>Klasifikacija i ocena indikacija (PT, MT, RT, UT)</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ISPITIVANJE MATERIJALA METODAMA BEZ RAZARANJA</dc:title>
  <dc:creator>Uros Lukic</dc:creator>
  <cp:lastModifiedBy>Korisnik</cp:lastModifiedBy>
  <cp:revision>71</cp:revision>
  <dcterms:created xsi:type="dcterms:W3CDTF">2014-12-17T21:44:38Z</dcterms:created>
  <dcterms:modified xsi:type="dcterms:W3CDTF">2016-01-11T11:36:51Z</dcterms:modified>
</cp:coreProperties>
</file>